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Lst>
  <p:sldSz cy="5143500" cx="9144000"/>
  <p:notesSz cx="6858000" cy="9144000"/>
  <p:embeddedFontLst>
    <p:embeddedFont>
      <p:font typeface="Roboto"/>
      <p:regular r:id="rId16"/>
      <p:bold r:id="rId17"/>
      <p:italic r:id="rId18"/>
      <p:boldItalic r:id="rId19"/>
    </p:embeddedFont>
    <p:embeddedFont>
      <p:font typeface="Lobster"/>
      <p:regular r:id="rId20"/>
    </p:embeddedFont>
    <p:embeddedFont>
      <p:font typeface="Fira Sans Extra Condensed Medium"/>
      <p:regular r:id="rId21"/>
      <p:bold r:id="rId22"/>
      <p:italic r:id="rId23"/>
      <p:boldItalic r:id="rId24"/>
    </p:embeddedFont>
    <p:embeddedFont>
      <p:font typeface="Fira Sans Extra Condensed ExtraBold"/>
      <p:bold r:id="rId25"/>
      <p:boldItalic r:id="rId26"/>
    </p:embeddedFont>
    <p:embeddedFont>
      <p:font typeface="Fira Sans Extra Condensed"/>
      <p:regular r:id="rId27"/>
      <p:bold r:id="rId28"/>
      <p:italic r:id="rId29"/>
      <p:boldItalic r:id="rId30"/>
    </p:embeddedFont>
    <p:embeddedFont>
      <p:font typeface="Fira Sans Extra Condensed SemiBold"/>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obster-regular.fntdata"/><Relationship Id="rId22" Type="http://schemas.openxmlformats.org/officeDocument/2006/relationships/font" Target="fonts/FiraSansExtraCondensedMedium-bold.fntdata"/><Relationship Id="rId21" Type="http://schemas.openxmlformats.org/officeDocument/2006/relationships/font" Target="fonts/FiraSansExtraCondensedMedium-regular.fntdata"/><Relationship Id="rId24" Type="http://schemas.openxmlformats.org/officeDocument/2006/relationships/font" Target="fonts/FiraSansExtraCondensedMedium-boldItalic.fntdata"/><Relationship Id="rId23" Type="http://schemas.openxmlformats.org/officeDocument/2006/relationships/font" Target="fonts/FiraSansExtraCondensedMedium-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FiraSansExtraCondensedExtraBold-boldItalic.fntdata"/><Relationship Id="rId25" Type="http://schemas.openxmlformats.org/officeDocument/2006/relationships/font" Target="fonts/FiraSansExtraCondensedExtraBold-bold.fntdata"/><Relationship Id="rId28" Type="http://schemas.openxmlformats.org/officeDocument/2006/relationships/font" Target="fonts/FiraSansExtraCondensed-bold.fntdata"/><Relationship Id="rId27" Type="http://schemas.openxmlformats.org/officeDocument/2006/relationships/font" Target="fonts/FiraSansExtraCondensed-regular.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FiraSansExtraCondensed-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FiraSansExtraCondensedSemiBold-regular.fntdata"/><Relationship Id="rId30" Type="http://schemas.openxmlformats.org/officeDocument/2006/relationships/font" Target="fonts/FiraSansExtraCondensed-boldItalic.fntdata"/><Relationship Id="rId11" Type="http://schemas.openxmlformats.org/officeDocument/2006/relationships/slide" Target="slides/slide5.xml"/><Relationship Id="rId33" Type="http://schemas.openxmlformats.org/officeDocument/2006/relationships/font" Target="fonts/FiraSansExtraCondensedSemiBold-italic.fntdata"/><Relationship Id="rId10" Type="http://schemas.openxmlformats.org/officeDocument/2006/relationships/slide" Target="slides/slide4.xml"/><Relationship Id="rId32" Type="http://schemas.openxmlformats.org/officeDocument/2006/relationships/font" Target="fonts/FiraSansExtraCondensedSemiBold-bold.fntdata"/><Relationship Id="rId13" Type="http://schemas.openxmlformats.org/officeDocument/2006/relationships/slide" Target="slides/slide7.xml"/><Relationship Id="rId12" Type="http://schemas.openxmlformats.org/officeDocument/2006/relationships/slide" Target="slides/slide6.xml"/><Relationship Id="rId34" Type="http://schemas.openxmlformats.org/officeDocument/2006/relationships/font" Target="fonts/FiraSansExtraCondensedSemiBold-boldItalic.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font" Target="fonts/Roboto-bold.fntdata"/><Relationship Id="rId16" Type="http://schemas.openxmlformats.org/officeDocument/2006/relationships/font" Target="fonts/Roboto-regular.fntdata"/><Relationship Id="rId19" Type="http://schemas.openxmlformats.org/officeDocument/2006/relationships/font" Target="fonts/Roboto-boldItalic.fntdata"/><Relationship Id="rId18" Type="http://schemas.openxmlformats.org/officeDocument/2006/relationships/font" Target="fonts/Roboto-italic.fntdata"/></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193ccd316e5_0_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193ccd316e5_0_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193ccd316e5_0_6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193ccd316e5_0_6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193ccd316e5_0_4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193ccd316e5_0_4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A person may seem distracted or uninterested in the activity presented to them.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193ccd316e5_0_9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193ccd316e5_0_9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Mental illness does not discriminate, it could affect anyone, at any stage of life. Then, why should there be discrimination in availability of resources for counselling?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193ccd316e5_0_1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193ccd316e5_0_1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g18d92ac60dc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4" name="Google Shape;364;g18d92ac60dc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rgbClr val="595959"/>
              </a:buClr>
              <a:buSzPts val="1800"/>
              <a:buChar char="●"/>
            </a:pPr>
            <a:r>
              <a:rPr lang="en" sz="1800">
                <a:solidFill>
                  <a:srgbClr val="595959"/>
                </a:solidFill>
              </a:rPr>
              <a:t>First we prepare frontend for our project</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18d92ac60dc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 name="Google Shape;370;g18d92ac60dc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g18d92ac60dc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0" name="Google Shape;380;g18d92ac60dc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g197483bf3b9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6" name="Google Shape;386;g197483bf3b9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4" name="Shape 54"/>
        <p:cNvGrpSpPr/>
        <p:nvPr/>
      </p:nvGrpSpPr>
      <p:grpSpPr>
        <a:xfrm>
          <a:off x="0" y="0"/>
          <a:ext cx="0" cy="0"/>
          <a:chOff x="0" y="0"/>
          <a:chExt cx="0" cy="0"/>
        </a:xfrm>
      </p:grpSpPr>
      <p:sp>
        <p:nvSpPr>
          <p:cNvPr id="55" name="Google Shape;55;p14"/>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6" name="Google Shape;56;p14"/>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7" name="Google Shape;57;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8" name="Shape 58"/>
        <p:cNvGrpSpPr/>
        <p:nvPr/>
      </p:nvGrpSpPr>
      <p:grpSpPr>
        <a:xfrm>
          <a:off x="0" y="0"/>
          <a:ext cx="0" cy="0"/>
          <a:chOff x="0" y="0"/>
          <a:chExt cx="0" cy="0"/>
        </a:xfrm>
      </p:grpSpPr>
      <p:sp>
        <p:nvSpPr>
          <p:cNvPr id="59" name="Google Shape;59;p15"/>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0" name="Google Shape;60;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1" name="Shape 61"/>
        <p:cNvGrpSpPr/>
        <p:nvPr/>
      </p:nvGrpSpPr>
      <p:grpSpPr>
        <a:xfrm>
          <a:off x="0" y="0"/>
          <a:ext cx="0" cy="0"/>
          <a:chOff x="0" y="0"/>
          <a:chExt cx="0" cy="0"/>
        </a:xfrm>
      </p:grpSpPr>
      <p:sp>
        <p:nvSpPr>
          <p:cNvPr id="62" name="Google Shape;62;p16"/>
          <p:cNvSpPr txBox="1"/>
          <p:nvPr>
            <p:ph type="title"/>
          </p:nvPr>
        </p:nvSpPr>
        <p:spPr>
          <a:xfrm>
            <a:off x="457200" y="411475"/>
            <a:ext cx="8229600" cy="3318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
        <p:nvSpPr>
          <p:cNvPr id="63" name="Google Shape;63;p16"/>
          <p:cNvSpPr txBox="1"/>
          <p:nvPr>
            <p:ph idx="1" type="body"/>
          </p:nvPr>
        </p:nvSpPr>
        <p:spPr>
          <a:xfrm>
            <a:off x="457200" y="1152475"/>
            <a:ext cx="8229600" cy="35796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64" name="Google Shape;64;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5" name="Shape 65"/>
        <p:cNvGrpSpPr/>
        <p:nvPr/>
      </p:nvGrpSpPr>
      <p:grpSpPr>
        <a:xfrm>
          <a:off x="0" y="0"/>
          <a:ext cx="0" cy="0"/>
          <a:chOff x="0" y="0"/>
          <a:chExt cx="0" cy="0"/>
        </a:xfrm>
      </p:grpSpPr>
      <p:sp>
        <p:nvSpPr>
          <p:cNvPr id="66" name="Google Shape;66;p17"/>
          <p:cNvSpPr txBox="1"/>
          <p:nvPr>
            <p:ph type="title"/>
          </p:nvPr>
        </p:nvSpPr>
        <p:spPr>
          <a:xfrm>
            <a:off x="457200" y="411475"/>
            <a:ext cx="8229600" cy="3318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
        <p:nvSpPr>
          <p:cNvPr id="67" name="Google Shape;67;p17"/>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68" name="Google Shape;68;p17"/>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69" name="Google Shape;69;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0" name="Shape 70"/>
        <p:cNvGrpSpPr/>
        <p:nvPr/>
      </p:nvGrpSpPr>
      <p:grpSpPr>
        <a:xfrm>
          <a:off x="0" y="0"/>
          <a:ext cx="0" cy="0"/>
          <a:chOff x="0" y="0"/>
          <a:chExt cx="0" cy="0"/>
        </a:xfrm>
      </p:grpSpPr>
      <p:sp>
        <p:nvSpPr>
          <p:cNvPr id="71" name="Google Shape;71;p18"/>
          <p:cNvSpPr txBox="1"/>
          <p:nvPr>
            <p:ph type="title"/>
          </p:nvPr>
        </p:nvSpPr>
        <p:spPr>
          <a:xfrm>
            <a:off x="457200" y="411475"/>
            <a:ext cx="8229600" cy="3318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2400"/>
              <a:buFont typeface="Fira Sans Extra Condensed ExtraBold"/>
              <a:buNone/>
              <a:defRPr>
                <a:solidFill>
                  <a:srgbClr val="000000"/>
                </a:solidFill>
                <a:latin typeface="Fira Sans Extra Condensed ExtraBold"/>
                <a:ea typeface="Fira Sans Extra Condensed ExtraBold"/>
                <a:cs typeface="Fira Sans Extra Condensed ExtraBold"/>
                <a:sym typeface="Fira Sans Extra Condensed ExtraBold"/>
              </a:defRPr>
            </a:lvl1pPr>
            <a:lvl2pPr lvl="1" rtl="0">
              <a:spcBef>
                <a:spcPts val="0"/>
              </a:spcBef>
              <a:spcAft>
                <a:spcPts val="0"/>
              </a:spcAft>
              <a:buClr>
                <a:srgbClr val="000000"/>
              </a:buClr>
              <a:buSzPts val="2400"/>
              <a:buFont typeface="Fira Sans Extra Condensed ExtraBold"/>
              <a:buNone/>
              <a:defRPr>
                <a:solidFill>
                  <a:srgbClr val="000000"/>
                </a:solidFill>
                <a:latin typeface="Fira Sans Extra Condensed ExtraBold"/>
                <a:ea typeface="Fira Sans Extra Condensed ExtraBold"/>
                <a:cs typeface="Fira Sans Extra Condensed ExtraBold"/>
                <a:sym typeface="Fira Sans Extra Condensed ExtraBold"/>
              </a:defRPr>
            </a:lvl2pPr>
            <a:lvl3pPr lvl="2" rtl="0">
              <a:spcBef>
                <a:spcPts val="0"/>
              </a:spcBef>
              <a:spcAft>
                <a:spcPts val="0"/>
              </a:spcAft>
              <a:buClr>
                <a:srgbClr val="000000"/>
              </a:buClr>
              <a:buSzPts val="2400"/>
              <a:buFont typeface="Fira Sans Extra Condensed ExtraBold"/>
              <a:buNone/>
              <a:defRPr>
                <a:solidFill>
                  <a:srgbClr val="000000"/>
                </a:solidFill>
                <a:latin typeface="Fira Sans Extra Condensed ExtraBold"/>
                <a:ea typeface="Fira Sans Extra Condensed ExtraBold"/>
                <a:cs typeface="Fira Sans Extra Condensed ExtraBold"/>
                <a:sym typeface="Fira Sans Extra Condensed ExtraBold"/>
              </a:defRPr>
            </a:lvl3pPr>
            <a:lvl4pPr lvl="3" rtl="0">
              <a:spcBef>
                <a:spcPts val="0"/>
              </a:spcBef>
              <a:spcAft>
                <a:spcPts val="0"/>
              </a:spcAft>
              <a:buClr>
                <a:srgbClr val="000000"/>
              </a:buClr>
              <a:buSzPts val="2400"/>
              <a:buFont typeface="Fira Sans Extra Condensed ExtraBold"/>
              <a:buNone/>
              <a:defRPr>
                <a:solidFill>
                  <a:srgbClr val="000000"/>
                </a:solidFill>
                <a:latin typeface="Fira Sans Extra Condensed ExtraBold"/>
                <a:ea typeface="Fira Sans Extra Condensed ExtraBold"/>
                <a:cs typeface="Fira Sans Extra Condensed ExtraBold"/>
                <a:sym typeface="Fira Sans Extra Condensed ExtraBold"/>
              </a:defRPr>
            </a:lvl4pPr>
            <a:lvl5pPr lvl="4" rtl="0">
              <a:spcBef>
                <a:spcPts val="0"/>
              </a:spcBef>
              <a:spcAft>
                <a:spcPts val="0"/>
              </a:spcAft>
              <a:buClr>
                <a:srgbClr val="000000"/>
              </a:buClr>
              <a:buSzPts val="2400"/>
              <a:buFont typeface="Fira Sans Extra Condensed ExtraBold"/>
              <a:buNone/>
              <a:defRPr>
                <a:solidFill>
                  <a:srgbClr val="000000"/>
                </a:solidFill>
                <a:latin typeface="Fira Sans Extra Condensed ExtraBold"/>
                <a:ea typeface="Fira Sans Extra Condensed ExtraBold"/>
                <a:cs typeface="Fira Sans Extra Condensed ExtraBold"/>
                <a:sym typeface="Fira Sans Extra Condensed ExtraBold"/>
              </a:defRPr>
            </a:lvl5pPr>
            <a:lvl6pPr lvl="5" rtl="0">
              <a:spcBef>
                <a:spcPts val="0"/>
              </a:spcBef>
              <a:spcAft>
                <a:spcPts val="0"/>
              </a:spcAft>
              <a:buClr>
                <a:srgbClr val="000000"/>
              </a:buClr>
              <a:buSzPts val="2400"/>
              <a:buFont typeface="Fira Sans Extra Condensed ExtraBold"/>
              <a:buNone/>
              <a:defRPr>
                <a:solidFill>
                  <a:srgbClr val="000000"/>
                </a:solidFill>
                <a:latin typeface="Fira Sans Extra Condensed ExtraBold"/>
                <a:ea typeface="Fira Sans Extra Condensed ExtraBold"/>
                <a:cs typeface="Fira Sans Extra Condensed ExtraBold"/>
                <a:sym typeface="Fira Sans Extra Condensed ExtraBold"/>
              </a:defRPr>
            </a:lvl6pPr>
            <a:lvl7pPr lvl="6" rtl="0">
              <a:spcBef>
                <a:spcPts val="0"/>
              </a:spcBef>
              <a:spcAft>
                <a:spcPts val="0"/>
              </a:spcAft>
              <a:buClr>
                <a:srgbClr val="000000"/>
              </a:buClr>
              <a:buSzPts val="2400"/>
              <a:buFont typeface="Fira Sans Extra Condensed ExtraBold"/>
              <a:buNone/>
              <a:defRPr>
                <a:solidFill>
                  <a:srgbClr val="000000"/>
                </a:solidFill>
                <a:latin typeface="Fira Sans Extra Condensed ExtraBold"/>
                <a:ea typeface="Fira Sans Extra Condensed ExtraBold"/>
                <a:cs typeface="Fira Sans Extra Condensed ExtraBold"/>
                <a:sym typeface="Fira Sans Extra Condensed ExtraBold"/>
              </a:defRPr>
            </a:lvl7pPr>
            <a:lvl8pPr lvl="7" rtl="0">
              <a:spcBef>
                <a:spcPts val="0"/>
              </a:spcBef>
              <a:spcAft>
                <a:spcPts val="0"/>
              </a:spcAft>
              <a:buClr>
                <a:srgbClr val="000000"/>
              </a:buClr>
              <a:buSzPts val="2400"/>
              <a:buFont typeface="Fira Sans Extra Condensed ExtraBold"/>
              <a:buNone/>
              <a:defRPr>
                <a:solidFill>
                  <a:srgbClr val="000000"/>
                </a:solidFill>
                <a:latin typeface="Fira Sans Extra Condensed ExtraBold"/>
                <a:ea typeface="Fira Sans Extra Condensed ExtraBold"/>
                <a:cs typeface="Fira Sans Extra Condensed ExtraBold"/>
                <a:sym typeface="Fira Sans Extra Condensed ExtraBold"/>
              </a:defRPr>
            </a:lvl8pPr>
            <a:lvl9pPr lvl="8" rtl="0">
              <a:spcBef>
                <a:spcPts val="0"/>
              </a:spcBef>
              <a:spcAft>
                <a:spcPts val="0"/>
              </a:spcAft>
              <a:buClr>
                <a:srgbClr val="000000"/>
              </a:buClr>
              <a:buSzPts val="2400"/>
              <a:buFont typeface="Fira Sans Extra Condensed ExtraBold"/>
              <a:buNone/>
              <a:defRPr>
                <a:solidFill>
                  <a:srgbClr val="000000"/>
                </a:solidFill>
                <a:latin typeface="Fira Sans Extra Condensed ExtraBold"/>
                <a:ea typeface="Fira Sans Extra Condensed ExtraBold"/>
                <a:cs typeface="Fira Sans Extra Condensed ExtraBold"/>
                <a:sym typeface="Fira Sans Extra Condensed ExtraBold"/>
              </a:defRPr>
            </a:lvl9pPr>
          </a:lstStyle>
          <a:p/>
        </p:txBody>
      </p:sp>
      <p:sp>
        <p:nvSpPr>
          <p:cNvPr id="72" name="Google Shape;72;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3" name="Shape 73"/>
        <p:cNvGrpSpPr/>
        <p:nvPr/>
      </p:nvGrpSpPr>
      <p:grpSpPr>
        <a:xfrm>
          <a:off x="0" y="0"/>
          <a:ext cx="0" cy="0"/>
          <a:chOff x="0" y="0"/>
          <a:chExt cx="0" cy="0"/>
        </a:xfrm>
      </p:grpSpPr>
      <p:sp>
        <p:nvSpPr>
          <p:cNvPr id="74" name="Google Shape;74;p19"/>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5" name="Google Shape;75;p19"/>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6" name="Google Shape;76;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7" name="Shape 77"/>
        <p:cNvGrpSpPr/>
        <p:nvPr/>
      </p:nvGrpSpPr>
      <p:grpSpPr>
        <a:xfrm>
          <a:off x="0" y="0"/>
          <a:ext cx="0" cy="0"/>
          <a:chOff x="0" y="0"/>
          <a:chExt cx="0" cy="0"/>
        </a:xfrm>
      </p:grpSpPr>
      <p:sp>
        <p:nvSpPr>
          <p:cNvPr id="78" name="Google Shape;78;p20"/>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79" name="Google Shape;79;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0" name="Shape 80"/>
        <p:cNvGrpSpPr/>
        <p:nvPr/>
      </p:nvGrpSpPr>
      <p:grpSpPr>
        <a:xfrm>
          <a:off x="0" y="0"/>
          <a:ext cx="0" cy="0"/>
          <a:chOff x="0" y="0"/>
          <a:chExt cx="0" cy="0"/>
        </a:xfrm>
      </p:grpSpPr>
      <p:sp>
        <p:nvSpPr>
          <p:cNvPr id="81" name="Google Shape;81;p21"/>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2" name="Google Shape;82;p21"/>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3" name="Google Shape;83;p21"/>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84" name="Google Shape;84;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5" name="Shape 85"/>
        <p:cNvGrpSpPr/>
        <p:nvPr/>
      </p:nvGrpSpPr>
      <p:grpSpPr>
        <a:xfrm>
          <a:off x="0" y="0"/>
          <a:ext cx="0" cy="0"/>
          <a:chOff x="0" y="0"/>
          <a:chExt cx="0" cy="0"/>
        </a:xfrm>
      </p:grpSpPr>
      <p:sp>
        <p:nvSpPr>
          <p:cNvPr id="86" name="Google Shape;86;p22"/>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87" name="Google Shape;87;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8" name="Shape 88"/>
        <p:cNvGrpSpPr/>
        <p:nvPr/>
      </p:nvGrpSpPr>
      <p:grpSpPr>
        <a:xfrm>
          <a:off x="0" y="0"/>
          <a:ext cx="0" cy="0"/>
          <a:chOff x="0" y="0"/>
          <a:chExt cx="0" cy="0"/>
        </a:xfrm>
      </p:grpSpPr>
      <p:sp>
        <p:nvSpPr>
          <p:cNvPr id="89" name="Google Shape;89;p2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90" name="Google Shape;90;p23"/>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91" name="Google Shape;91;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2" name="Shape 92"/>
        <p:cNvGrpSpPr/>
        <p:nvPr/>
      </p:nvGrpSpPr>
      <p:grpSpPr>
        <a:xfrm>
          <a:off x="0" y="0"/>
          <a:ext cx="0" cy="0"/>
          <a:chOff x="0" y="0"/>
          <a:chExt cx="0" cy="0"/>
        </a:xfrm>
      </p:grpSpPr>
      <p:sp>
        <p:nvSpPr>
          <p:cNvPr id="93" name="Google Shape;93;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3.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457200" y="411475"/>
            <a:ext cx="8229600" cy="3318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Clr>
                <a:schemeClr val="dk1"/>
              </a:buClr>
              <a:buSzPts val="2400"/>
              <a:buFont typeface="Fira Sans Extra Condensed Medium"/>
              <a:buNone/>
              <a:defRPr sz="2400">
                <a:solidFill>
                  <a:schemeClr val="dk1"/>
                </a:solidFill>
                <a:latin typeface="Fira Sans Extra Condensed Medium"/>
                <a:ea typeface="Fira Sans Extra Condensed Medium"/>
                <a:cs typeface="Fira Sans Extra Condensed Medium"/>
                <a:sym typeface="Fira Sans Extra Condensed Medium"/>
              </a:defRPr>
            </a:lvl1pPr>
            <a:lvl2pPr lvl="1" rtl="0" algn="ctr">
              <a:spcBef>
                <a:spcPts val="0"/>
              </a:spcBef>
              <a:spcAft>
                <a:spcPts val="0"/>
              </a:spcAft>
              <a:buClr>
                <a:schemeClr val="dk1"/>
              </a:buClr>
              <a:buSzPts val="2400"/>
              <a:buNone/>
              <a:defRPr sz="2400">
                <a:solidFill>
                  <a:schemeClr val="dk1"/>
                </a:solidFill>
              </a:defRPr>
            </a:lvl2pPr>
            <a:lvl3pPr lvl="2" rtl="0" algn="ctr">
              <a:spcBef>
                <a:spcPts val="0"/>
              </a:spcBef>
              <a:spcAft>
                <a:spcPts val="0"/>
              </a:spcAft>
              <a:buClr>
                <a:schemeClr val="dk1"/>
              </a:buClr>
              <a:buSzPts val="2400"/>
              <a:buNone/>
              <a:defRPr sz="2400">
                <a:solidFill>
                  <a:schemeClr val="dk1"/>
                </a:solidFill>
              </a:defRPr>
            </a:lvl3pPr>
            <a:lvl4pPr lvl="3" rtl="0" algn="ctr">
              <a:spcBef>
                <a:spcPts val="0"/>
              </a:spcBef>
              <a:spcAft>
                <a:spcPts val="0"/>
              </a:spcAft>
              <a:buClr>
                <a:schemeClr val="dk1"/>
              </a:buClr>
              <a:buSzPts val="2400"/>
              <a:buNone/>
              <a:defRPr sz="2400">
                <a:solidFill>
                  <a:schemeClr val="dk1"/>
                </a:solidFill>
              </a:defRPr>
            </a:lvl4pPr>
            <a:lvl5pPr lvl="4" rtl="0" algn="ctr">
              <a:spcBef>
                <a:spcPts val="0"/>
              </a:spcBef>
              <a:spcAft>
                <a:spcPts val="0"/>
              </a:spcAft>
              <a:buClr>
                <a:schemeClr val="dk1"/>
              </a:buClr>
              <a:buSzPts val="2400"/>
              <a:buNone/>
              <a:defRPr sz="2400">
                <a:solidFill>
                  <a:schemeClr val="dk1"/>
                </a:solidFill>
              </a:defRPr>
            </a:lvl5pPr>
            <a:lvl6pPr lvl="5" rtl="0" algn="ctr">
              <a:spcBef>
                <a:spcPts val="0"/>
              </a:spcBef>
              <a:spcAft>
                <a:spcPts val="0"/>
              </a:spcAft>
              <a:buClr>
                <a:schemeClr val="dk1"/>
              </a:buClr>
              <a:buSzPts val="2400"/>
              <a:buNone/>
              <a:defRPr sz="2400">
                <a:solidFill>
                  <a:schemeClr val="dk1"/>
                </a:solidFill>
              </a:defRPr>
            </a:lvl6pPr>
            <a:lvl7pPr lvl="6" rtl="0" algn="ctr">
              <a:spcBef>
                <a:spcPts val="0"/>
              </a:spcBef>
              <a:spcAft>
                <a:spcPts val="0"/>
              </a:spcAft>
              <a:buClr>
                <a:schemeClr val="dk1"/>
              </a:buClr>
              <a:buSzPts val="2400"/>
              <a:buNone/>
              <a:defRPr sz="2400">
                <a:solidFill>
                  <a:schemeClr val="dk1"/>
                </a:solidFill>
              </a:defRPr>
            </a:lvl7pPr>
            <a:lvl8pPr lvl="7" rtl="0" algn="ctr">
              <a:spcBef>
                <a:spcPts val="0"/>
              </a:spcBef>
              <a:spcAft>
                <a:spcPts val="0"/>
              </a:spcAft>
              <a:buClr>
                <a:schemeClr val="dk1"/>
              </a:buClr>
              <a:buSzPts val="2400"/>
              <a:buNone/>
              <a:defRPr sz="2400">
                <a:solidFill>
                  <a:schemeClr val="dk1"/>
                </a:solidFill>
              </a:defRPr>
            </a:lvl8pPr>
            <a:lvl9pPr lvl="8" rtl="0" algn="ctr">
              <a:spcBef>
                <a:spcPts val="0"/>
              </a:spcBef>
              <a:spcAft>
                <a:spcPts val="0"/>
              </a:spcAft>
              <a:buClr>
                <a:schemeClr val="dk1"/>
              </a:buClr>
              <a:buSzPts val="2400"/>
              <a:buNone/>
              <a:defRPr sz="2400">
                <a:solidFill>
                  <a:schemeClr val="dk1"/>
                </a:solidFill>
              </a:defRPr>
            </a:lvl9pPr>
          </a:lstStyle>
          <a:p/>
        </p:txBody>
      </p:sp>
      <p:sp>
        <p:nvSpPr>
          <p:cNvPr id="52" name="Google Shape;52;p13"/>
          <p:cNvSpPr txBox="1"/>
          <p:nvPr>
            <p:ph idx="1" type="body"/>
          </p:nvPr>
        </p:nvSpPr>
        <p:spPr>
          <a:xfrm>
            <a:off x="457200" y="1152475"/>
            <a:ext cx="8229600" cy="35796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indent="-317500" lvl="1" marL="914400" rtl="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indent="-317500" lvl="2" marL="1371600" rtl="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indent="-317500" lvl="3" marL="1828800" rtl="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indent="-317500" lvl="4" marL="2286000" rtl="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indent="-317500" lvl="5" marL="2743200" rtl="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indent="-317500" lvl="6" marL="3200400" rtl="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indent="-317500" lvl="7" marL="3657600" rtl="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indent="-317500" lvl="8" marL="4114800" rtl="0">
              <a:lnSpc>
                <a:spcPct val="115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97" name="Shape 97"/>
        <p:cNvGrpSpPr/>
        <p:nvPr/>
      </p:nvGrpSpPr>
      <p:grpSpPr>
        <a:xfrm>
          <a:off x="0" y="0"/>
          <a:ext cx="0" cy="0"/>
          <a:chOff x="0" y="0"/>
          <a:chExt cx="0" cy="0"/>
        </a:xfrm>
      </p:grpSpPr>
      <p:sp>
        <p:nvSpPr>
          <p:cNvPr id="98" name="Google Shape;98;p25"/>
          <p:cNvSpPr txBox="1"/>
          <p:nvPr/>
        </p:nvSpPr>
        <p:spPr>
          <a:xfrm>
            <a:off x="4980444" y="1155050"/>
            <a:ext cx="3392700" cy="244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000">
                <a:latin typeface="Fira Sans Extra Condensed SemiBold"/>
                <a:ea typeface="Fira Sans Extra Condensed SemiBold"/>
                <a:cs typeface="Fira Sans Extra Condensed SemiBold"/>
                <a:sym typeface="Fira Sans Extra Condensed SemiBold"/>
              </a:rPr>
              <a:t>Counselling Session Booking</a:t>
            </a:r>
            <a:endParaRPr sz="5000">
              <a:latin typeface="Fira Sans Extra Condensed SemiBold"/>
              <a:ea typeface="Fira Sans Extra Condensed SemiBold"/>
              <a:cs typeface="Fira Sans Extra Condensed SemiBold"/>
              <a:sym typeface="Fira Sans Extra Condensed SemiBold"/>
            </a:endParaRPr>
          </a:p>
        </p:txBody>
      </p:sp>
      <p:sp>
        <p:nvSpPr>
          <p:cNvPr id="99" name="Google Shape;99;p25"/>
          <p:cNvSpPr txBox="1"/>
          <p:nvPr/>
        </p:nvSpPr>
        <p:spPr>
          <a:xfrm>
            <a:off x="4980450" y="3601675"/>
            <a:ext cx="3457500" cy="116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i="1" lang="en" sz="1600">
                <a:latin typeface="Roboto"/>
                <a:ea typeface="Roboto"/>
                <a:cs typeface="Roboto"/>
                <a:sym typeface="Roboto"/>
              </a:rPr>
              <a:t>Applied Database Practicum Project</a:t>
            </a:r>
            <a:endParaRPr b="1" i="1" sz="1600">
              <a:latin typeface="Roboto"/>
              <a:ea typeface="Roboto"/>
              <a:cs typeface="Roboto"/>
              <a:sym typeface="Roboto"/>
            </a:endParaRPr>
          </a:p>
          <a:p>
            <a:pPr indent="0" lvl="0" marL="0" rtl="0" algn="ctr">
              <a:spcBef>
                <a:spcPts val="0"/>
              </a:spcBef>
              <a:spcAft>
                <a:spcPts val="0"/>
              </a:spcAft>
              <a:buNone/>
            </a:pPr>
            <a:r>
              <a:rPr b="1" i="1" lang="en" sz="1600">
                <a:latin typeface="Roboto"/>
                <a:ea typeface="Roboto"/>
                <a:cs typeface="Roboto"/>
                <a:sym typeface="Roboto"/>
              </a:rPr>
              <a:t>By Group G-10</a:t>
            </a:r>
            <a:endParaRPr b="1" i="1" sz="1600">
              <a:latin typeface="Roboto"/>
              <a:ea typeface="Roboto"/>
              <a:cs typeface="Roboto"/>
              <a:sym typeface="Roboto"/>
            </a:endParaRPr>
          </a:p>
          <a:p>
            <a:pPr indent="0" lvl="0" marL="0" rtl="0" algn="ctr">
              <a:spcBef>
                <a:spcPts val="0"/>
              </a:spcBef>
              <a:spcAft>
                <a:spcPts val="0"/>
              </a:spcAft>
              <a:buNone/>
            </a:pPr>
            <a:r>
              <a:rPr lang="en" sz="1600">
                <a:latin typeface="Roboto"/>
                <a:ea typeface="Roboto"/>
                <a:cs typeface="Roboto"/>
                <a:sym typeface="Roboto"/>
              </a:rPr>
              <a:t>(B21136, B21137, B21138, B21139, B21140, B21141)</a:t>
            </a:r>
            <a:endParaRPr sz="1600">
              <a:latin typeface="Roboto"/>
              <a:ea typeface="Roboto"/>
              <a:cs typeface="Roboto"/>
              <a:sym typeface="Roboto"/>
            </a:endParaRPr>
          </a:p>
        </p:txBody>
      </p:sp>
      <p:grpSp>
        <p:nvGrpSpPr>
          <p:cNvPr id="100" name="Google Shape;100;p25"/>
          <p:cNvGrpSpPr/>
          <p:nvPr/>
        </p:nvGrpSpPr>
        <p:grpSpPr>
          <a:xfrm>
            <a:off x="770856" y="886033"/>
            <a:ext cx="3928035" cy="3371433"/>
            <a:chOff x="272699" y="603900"/>
            <a:chExt cx="4809643" cy="4128117"/>
          </a:xfrm>
        </p:grpSpPr>
        <p:sp>
          <p:nvSpPr>
            <p:cNvPr id="101" name="Google Shape;101;p25"/>
            <p:cNvSpPr/>
            <p:nvPr/>
          </p:nvSpPr>
          <p:spPr>
            <a:xfrm>
              <a:off x="4750042" y="2029297"/>
              <a:ext cx="46315" cy="90268"/>
            </a:xfrm>
            <a:custGeom>
              <a:rect b="b" l="l" r="r" t="t"/>
              <a:pathLst>
                <a:path extrusionOk="0" h="1070" w="549">
                  <a:moveTo>
                    <a:pt x="271" y="0"/>
                  </a:moveTo>
                  <a:cubicBezTo>
                    <a:pt x="192" y="161"/>
                    <a:pt x="113" y="358"/>
                    <a:pt x="52" y="530"/>
                  </a:cubicBezTo>
                  <a:cubicBezTo>
                    <a:pt x="1" y="686"/>
                    <a:pt x="1" y="877"/>
                    <a:pt x="118" y="995"/>
                  </a:cubicBezTo>
                  <a:cubicBezTo>
                    <a:pt x="161" y="1039"/>
                    <a:pt x="220" y="1069"/>
                    <a:pt x="281" y="1069"/>
                  </a:cubicBezTo>
                  <a:cubicBezTo>
                    <a:pt x="283" y="1069"/>
                    <a:pt x="284" y="1069"/>
                    <a:pt x="286" y="1069"/>
                  </a:cubicBezTo>
                  <a:cubicBezTo>
                    <a:pt x="414" y="1066"/>
                    <a:pt x="502" y="933"/>
                    <a:pt x="520" y="807"/>
                  </a:cubicBezTo>
                  <a:cubicBezTo>
                    <a:pt x="549" y="613"/>
                    <a:pt x="468" y="423"/>
                    <a:pt x="387" y="244"/>
                  </a:cubicBezTo>
                  <a:cubicBezTo>
                    <a:pt x="352" y="163"/>
                    <a:pt x="320" y="71"/>
                    <a:pt x="271" y="0"/>
                  </a:cubicBezTo>
                  <a:close/>
                </a:path>
              </a:pathLst>
            </a:custGeom>
            <a:solidFill>
              <a:srgbClr val="5038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25"/>
            <p:cNvSpPr/>
            <p:nvPr/>
          </p:nvSpPr>
          <p:spPr>
            <a:xfrm>
              <a:off x="4374118" y="2030309"/>
              <a:ext cx="46399" cy="90268"/>
            </a:xfrm>
            <a:custGeom>
              <a:rect b="b" l="l" r="r" t="t"/>
              <a:pathLst>
                <a:path extrusionOk="0" h="1070" w="550">
                  <a:moveTo>
                    <a:pt x="272" y="1"/>
                  </a:moveTo>
                  <a:cubicBezTo>
                    <a:pt x="192" y="161"/>
                    <a:pt x="114" y="358"/>
                    <a:pt x="52" y="530"/>
                  </a:cubicBezTo>
                  <a:cubicBezTo>
                    <a:pt x="1" y="686"/>
                    <a:pt x="3" y="877"/>
                    <a:pt x="118" y="995"/>
                  </a:cubicBezTo>
                  <a:cubicBezTo>
                    <a:pt x="161" y="1039"/>
                    <a:pt x="220" y="1069"/>
                    <a:pt x="281" y="1069"/>
                  </a:cubicBezTo>
                  <a:cubicBezTo>
                    <a:pt x="283" y="1069"/>
                    <a:pt x="285" y="1069"/>
                    <a:pt x="286" y="1069"/>
                  </a:cubicBezTo>
                  <a:cubicBezTo>
                    <a:pt x="414" y="1066"/>
                    <a:pt x="502" y="933"/>
                    <a:pt x="520" y="807"/>
                  </a:cubicBezTo>
                  <a:cubicBezTo>
                    <a:pt x="549" y="614"/>
                    <a:pt x="468" y="422"/>
                    <a:pt x="389" y="244"/>
                  </a:cubicBezTo>
                  <a:cubicBezTo>
                    <a:pt x="353" y="163"/>
                    <a:pt x="321" y="71"/>
                    <a:pt x="272" y="1"/>
                  </a:cubicBezTo>
                  <a:close/>
                </a:path>
              </a:pathLst>
            </a:custGeom>
            <a:solidFill>
              <a:srgbClr val="5038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25"/>
            <p:cNvSpPr/>
            <p:nvPr/>
          </p:nvSpPr>
          <p:spPr>
            <a:xfrm>
              <a:off x="4561658" y="2029297"/>
              <a:ext cx="46315" cy="90268"/>
            </a:xfrm>
            <a:custGeom>
              <a:rect b="b" l="l" r="r" t="t"/>
              <a:pathLst>
                <a:path extrusionOk="0" h="1070" w="549">
                  <a:moveTo>
                    <a:pt x="272" y="0"/>
                  </a:moveTo>
                  <a:cubicBezTo>
                    <a:pt x="192" y="161"/>
                    <a:pt x="113" y="358"/>
                    <a:pt x="52" y="530"/>
                  </a:cubicBezTo>
                  <a:cubicBezTo>
                    <a:pt x="1" y="686"/>
                    <a:pt x="2" y="877"/>
                    <a:pt x="117" y="995"/>
                  </a:cubicBezTo>
                  <a:cubicBezTo>
                    <a:pt x="160" y="1039"/>
                    <a:pt x="219" y="1069"/>
                    <a:pt x="281" y="1069"/>
                  </a:cubicBezTo>
                  <a:cubicBezTo>
                    <a:pt x="283" y="1069"/>
                    <a:pt x="285" y="1069"/>
                    <a:pt x="286" y="1069"/>
                  </a:cubicBezTo>
                  <a:cubicBezTo>
                    <a:pt x="413" y="1066"/>
                    <a:pt x="501" y="933"/>
                    <a:pt x="520" y="807"/>
                  </a:cubicBezTo>
                  <a:cubicBezTo>
                    <a:pt x="548" y="613"/>
                    <a:pt x="467" y="423"/>
                    <a:pt x="388" y="244"/>
                  </a:cubicBezTo>
                  <a:cubicBezTo>
                    <a:pt x="352" y="163"/>
                    <a:pt x="321" y="71"/>
                    <a:pt x="272" y="0"/>
                  </a:cubicBezTo>
                  <a:close/>
                </a:path>
              </a:pathLst>
            </a:custGeom>
            <a:solidFill>
              <a:srgbClr val="5038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25"/>
            <p:cNvSpPr/>
            <p:nvPr/>
          </p:nvSpPr>
          <p:spPr>
            <a:xfrm>
              <a:off x="4664075" y="2172967"/>
              <a:ext cx="46315" cy="90184"/>
            </a:xfrm>
            <a:custGeom>
              <a:rect b="b" l="l" r="r" t="t"/>
              <a:pathLst>
                <a:path extrusionOk="0" h="1069" w="549">
                  <a:moveTo>
                    <a:pt x="271" y="0"/>
                  </a:moveTo>
                  <a:cubicBezTo>
                    <a:pt x="192" y="161"/>
                    <a:pt x="113" y="357"/>
                    <a:pt x="52" y="529"/>
                  </a:cubicBezTo>
                  <a:cubicBezTo>
                    <a:pt x="1" y="686"/>
                    <a:pt x="1" y="877"/>
                    <a:pt x="117" y="995"/>
                  </a:cubicBezTo>
                  <a:cubicBezTo>
                    <a:pt x="160" y="1039"/>
                    <a:pt x="219" y="1069"/>
                    <a:pt x="281" y="1069"/>
                  </a:cubicBezTo>
                  <a:cubicBezTo>
                    <a:pt x="283" y="1069"/>
                    <a:pt x="284" y="1069"/>
                    <a:pt x="286" y="1069"/>
                  </a:cubicBezTo>
                  <a:cubicBezTo>
                    <a:pt x="414" y="1065"/>
                    <a:pt x="502" y="933"/>
                    <a:pt x="520" y="807"/>
                  </a:cubicBezTo>
                  <a:cubicBezTo>
                    <a:pt x="548" y="613"/>
                    <a:pt x="467" y="423"/>
                    <a:pt x="387" y="244"/>
                  </a:cubicBezTo>
                  <a:cubicBezTo>
                    <a:pt x="352" y="163"/>
                    <a:pt x="320" y="71"/>
                    <a:pt x="271" y="0"/>
                  </a:cubicBezTo>
                  <a:close/>
                </a:path>
              </a:pathLst>
            </a:custGeom>
            <a:solidFill>
              <a:srgbClr val="5038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25"/>
            <p:cNvSpPr/>
            <p:nvPr/>
          </p:nvSpPr>
          <p:spPr>
            <a:xfrm>
              <a:off x="4380361" y="2321361"/>
              <a:ext cx="46315" cy="90268"/>
            </a:xfrm>
            <a:custGeom>
              <a:rect b="b" l="l" r="r" t="t"/>
              <a:pathLst>
                <a:path extrusionOk="0" h="1070" w="549">
                  <a:moveTo>
                    <a:pt x="271" y="0"/>
                  </a:moveTo>
                  <a:cubicBezTo>
                    <a:pt x="191" y="160"/>
                    <a:pt x="113" y="357"/>
                    <a:pt x="52" y="530"/>
                  </a:cubicBezTo>
                  <a:cubicBezTo>
                    <a:pt x="0" y="686"/>
                    <a:pt x="2" y="877"/>
                    <a:pt x="117" y="994"/>
                  </a:cubicBezTo>
                  <a:cubicBezTo>
                    <a:pt x="161" y="1038"/>
                    <a:pt x="220" y="1069"/>
                    <a:pt x="281" y="1069"/>
                  </a:cubicBezTo>
                  <a:cubicBezTo>
                    <a:pt x="282" y="1069"/>
                    <a:pt x="284" y="1069"/>
                    <a:pt x="286" y="1069"/>
                  </a:cubicBezTo>
                  <a:cubicBezTo>
                    <a:pt x="413" y="1065"/>
                    <a:pt x="501" y="933"/>
                    <a:pt x="520" y="807"/>
                  </a:cubicBezTo>
                  <a:cubicBezTo>
                    <a:pt x="549" y="613"/>
                    <a:pt x="467" y="422"/>
                    <a:pt x="387" y="243"/>
                  </a:cubicBezTo>
                  <a:cubicBezTo>
                    <a:pt x="351" y="163"/>
                    <a:pt x="320" y="71"/>
                    <a:pt x="271" y="0"/>
                  </a:cubicBezTo>
                  <a:close/>
                </a:path>
              </a:pathLst>
            </a:custGeom>
            <a:solidFill>
              <a:srgbClr val="5038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25"/>
            <p:cNvSpPr/>
            <p:nvPr/>
          </p:nvSpPr>
          <p:spPr>
            <a:xfrm>
              <a:off x="4276594" y="2169339"/>
              <a:ext cx="46315" cy="90268"/>
            </a:xfrm>
            <a:custGeom>
              <a:rect b="b" l="l" r="r" t="t"/>
              <a:pathLst>
                <a:path extrusionOk="0" h="1070" w="549">
                  <a:moveTo>
                    <a:pt x="272" y="0"/>
                  </a:moveTo>
                  <a:cubicBezTo>
                    <a:pt x="192" y="161"/>
                    <a:pt x="113" y="357"/>
                    <a:pt x="52" y="529"/>
                  </a:cubicBezTo>
                  <a:cubicBezTo>
                    <a:pt x="1" y="686"/>
                    <a:pt x="2" y="877"/>
                    <a:pt x="117" y="995"/>
                  </a:cubicBezTo>
                  <a:cubicBezTo>
                    <a:pt x="160" y="1038"/>
                    <a:pt x="219" y="1069"/>
                    <a:pt x="281" y="1069"/>
                  </a:cubicBezTo>
                  <a:cubicBezTo>
                    <a:pt x="283" y="1069"/>
                    <a:pt x="285" y="1069"/>
                    <a:pt x="286" y="1069"/>
                  </a:cubicBezTo>
                  <a:cubicBezTo>
                    <a:pt x="413" y="1066"/>
                    <a:pt x="501" y="933"/>
                    <a:pt x="520" y="807"/>
                  </a:cubicBezTo>
                  <a:cubicBezTo>
                    <a:pt x="548" y="613"/>
                    <a:pt x="467" y="422"/>
                    <a:pt x="388" y="244"/>
                  </a:cubicBezTo>
                  <a:cubicBezTo>
                    <a:pt x="352" y="163"/>
                    <a:pt x="320" y="71"/>
                    <a:pt x="272" y="0"/>
                  </a:cubicBezTo>
                  <a:close/>
                </a:path>
              </a:pathLst>
            </a:custGeom>
            <a:solidFill>
              <a:srgbClr val="5038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25"/>
            <p:cNvSpPr/>
            <p:nvPr/>
          </p:nvSpPr>
          <p:spPr>
            <a:xfrm>
              <a:off x="4473751" y="2173051"/>
              <a:ext cx="46231" cy="90268"/>
            </a:xfrm>
            <a:custGeom>
              <a:rect b="b" l="l" r="r" t="t"/>
              <a:pathLst>
                <a:path extrusionOk="0" h="1070" w="548">
                  <a:moveTo>
                    <a:pt x="271" y="1"/>
                  </a:moveTo>
                  <a:cubicBezTo>
                    <a:pt x="192" y="162"/>
                    <a:pt x="113" y="358"/>
                    <a:pt x="52" y="530"/>
                  </a:cubicBezTo>
                  <a:cubicBezTo>
                    <a:pt x="0" y="686"/>
                    <a:pt x="1" y="877"/>
                    <a:pt x="117" y="995"/>
                  </a:cubicBezTo>
                  <a:cubicBezTo>
                    <a:pt x="160" y="1039"/>
                    <a:pt x="219" y="1070"/>
                    <a:pt x="281" y="1070"/>
                  </a:cubicBezTo>
                  <a:cubicBezTo>
                    <a:pt x="283" y="1070"/>
                    <a:pt x="284" y="1070"/>
                    <a:pt x="286" y="1070"/>
                  </a:cubicBezTo>
                  <a:cubicBezTo>
                    <a:pt x="413" y="1066"/>
                    <a:pt x="502" y="933"/>
                    <a:pt x="520" y="808"/>
                  </a:cubicBezTo>
                  <a:cubicBezTo>
                    <a:pt x="548" y="614"/>
                    <a:pt x="467" y="423"/>
                    <a:pt x="387" y="244"/>
                  </a:cubicBezTo>
                  <a:cubicBezTo>
                    <a:pt x="351" y="163"/>
                    <a:pt x="320" y="72"/>
                    <a:pt x="271" y="1"/>
                  </a:cubicBezTo>
                  <a:close/>
                </a:path>
              </a:pathLst>
            </a:custGeom>
            <a:solidFill>
              <a:srgbClr val="5038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25"/>
            <p:cNvSpPr/>
            <p:nvPr/>
          </p:nvSpPr>
          <p:spPr>
            <a:xfrm>
              <a:off x="4581230" y="2317227"/>
              <a:ext cx="46231" cy="90184"/>
            </a:xfrm>
            <a:custGeom>
              <a:rect b="b" l="l" r="r" t="t"/>
              <a:pathLst>
                <a:path extrusionOk="0" h="1069" w="548">
                  <a:moveTo>
                    <a:pt x="271" y="1"/>
                  </a:moveTo>
                  <a:cubicBezTo>
                    <a:pt x="192" y="160"/>
                    <a:pt x="113" y="357"/>
                    <a:pt x="52" y="529"/>
                  </a:cubicBezTo>
                  <a:cubicBezTo>
                    <a:pt x="0" y="685"/>
                    <a:pt x="1" y="876"/>
                    <a:pt x="116" y="994"/>
                  </a:cubicBezTo>
                  <a:cubicBezTo>
                    <a:pt x="159" y="1038"/>
                    <a:pt x="217" y="1069"/>
                    <a:pt x="278" y="1069"/>
                  </a:cubicBezTo>
                  <a:cubicBezTo>
                    <a:pt x="281" y="1069"/>
                    <a:pt x="283" y="1069"/>
                    <a:pt x="286" y="1068"/>
                  </a:cubicBezTo>
                  <a:cubicBezTo>
                    <a:pt x="413" y="1065"/>
                    <a:pt x="501" y="933"/>
                    <a:pt x="520" y="807"/>
                  </a:cubicBezTo>
                  <a:cubicBezTo>
                    <a:pt x="548" y="614"/>
                    <a:pt x="467" y="422"/>
                    <a:pt x="387" y="243"/>
                  </a:cubicBezTo>
                  <a:cubicBezTo>
                    <a:pt x="351" y="163"/>
                    <a:pt x="320" y="70"/>
                    <a:pt x="271" y="1"/>
                  </a:cubicBezTo>
                  <a:close/>
                </a:path>
              </a:pathLst>
            </a:custGeom>
            <a:solidFill>
              <a:srgbClr val="5038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5"/>
            <p:cNvSpPr/>
            <p:nvPr/>
          </p:nvSpPr>
          <p:spPr>
            <a:xfrm>
              <a:off x="4485309" y="2462247"/>
              <a:ext cx="46315" cy="90268"/>
            </a:xfrm>
            <a:custGeom>
              <a:rect b="b" l="l" r="r" t="t"/>
              <a:pathLst>
                <a:path extrusionOk="0" h="1070" w="549">
                  <a:moveTo>
                    <a:pt x="271" y="1"/>
                  </a:moveTo>
                  <a:cubicBezTo>
                    <a:pt x="192" y="161"/>
                    <a:pt x="113" y="357"/>
                    <a:pt x="52" y="529"/>
                  </a:cubicBezTo>
                  <a:cubicBezTo>
                    <a:pt x="0" y="686"/>
                    <a:pt x="1" y="877"/>
                    <a:pt x="117" y="994"/>
                  </a:cubicBezTo>
                  <a:cubicBezTo>
                    <a:pt x="161" y="1039"/>
                    <a:pt x="220" y="1070"/>
                    <a:pt x="281" y="1070"/>
                  </a:cubicBezTo>
                  <a:cubicBezTo>
                    <a:pt x="283" y="1070"/>
                    <a:pt x="284" y="1070"/>
                    <a:pt x="286" y="1069"/>
                  </a:cubicBezTo>
                  <a:cubicBezTo>
                    <a:pt x="413" y="1065"/>
                    <a:pt x="502" y="933"/>
                    <a:pt x="520" y="808"/>
                  </a:cubicBezTo>
                  <a:cubicBezTo>
                    <a:pt x="549" y="614"/>
                    <a:pt x="468" y="422"/>
                    <a:pt x="387" y="244"/>
                  </a:cubicBezTo>
                  <a:cubicBezTo>
                    <a:pt x="351" y="163"/>
                    <a:pt x="320" y="71"/>
                    <a:pt x="271" y="1"/>
                  </a:cubicBezTo>
                  <a:close/>
                </a:path>
              </a:pathLst>
            </a:custGeom>
            <a:solidFill>
              <a:srgbClr val="5038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25"/>
            <p:cNvSpPr/>
            <p:nvPr/>
          </p:nvSpPr>
          <p:spPr>
            <a:xfrm>
              <a:off x="4192989" y="2029297"/>
              <a:ext cx="46315" cy="90268"/>
            </a:xfrm>
            <a:custGeom>
              <a:rect b="b" l="l" r="r" t="t"/>
              <a:pathLst>
                <a:path extrusionOk="0" h="1070" w="549">
                  <a:moveTo>
                    <a:pt x="272" y="0"/>
                  </a:moveTo>
                  <a:cubicBezTo>
                    <a:pt x="192" y="161"/>
                    <a:pt x="113" y="358"/>
                    <a:pt x="52" y="530"/>
                  </a:cubicBezTo>
                  <a:cubicBezTo>
                    <a:pt x="0" y="686"/>
                    <a:pt x="2" y="877"/>
                    <a:pt x="117" y="995"/>
                  </a:cubicBezTo>
                  <a:cubicBezTo>
                    <a:pt x="160" y="1039"/>
                    <a:pt x="219" y="1069"/>
                    <a:pt x="281" y="1069"/>
                  </a:cubicBezTo>
                  <a:cubicBezTo>
                    <a:pt x="283" y="1069"/>
                    <a:pt x="285" y="1069"/>
                    <a:pt x="286" y="1069"/>
                  </a:cubicBezTo>
                  <a:cubicBezTo>
                    <a:pt x="413" y="1066"/>
                    <a:pt x="501" y="933"/>
                    <a:pt x="520" y="807"/>
                  </a:cubicBezTo>
                  <a:cubicBezTo>
                    <a:pt x="548" y="613"/>
                    <a:pt x="467" y="423"/>
                    <a:pt x="388" y="244"/>
                  </a:cubicBezTo>
                  <a:cubicBezTo>
                    <a:pt x="352" y="163"/>
                    <a:pt x="320" y="71"/>
                    <a:pt x="272" y="0"/>
                  </a:cubicBezTo>
                  <a:close/>
                </a:path>
              </a:pathLst>
            </a:custGeom>
            <a:solidFill>
              <a:srgbClr val="5038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25"/>
            <p:cNvSpPr/>
            <p:nvPr/>
          </p:nvSpPr>
          <p:spPr>
            <a:xfrm>
              <a:off x="4685419" y="2446471"/>
              <a:ext cx="46315" cy="90184"/>
            </a:xfrm>
            <a:custGeom>
              <a:rect b="b" l="l" r="r" t="t"/>
              <a:pathLst>
                <a:path extrusionOk="0" h="1069" w="549">
                  <a:moveTo>
                    <a:pt x="271" y="0"/>
                  </a:moveTo>
                  <a:cubicBezTo>
                    <a:pt x="192" y="160"/>
                    <a:pt x="113" y="356"/>
                    <a:pt x="52" y="528"/>
                  </a:cubicBezTo>
                  <a:cubicBezTo>
                    <a:pt x="1" y="685"/>
                    <a:pt x="2" y="877"/>
                    <a:pt x="117" y="994"/>
                  </a:cubicBezTo>
                  <a:cubicBezTo>
                    <a:pt x="160" y="1038"/>
                    <a:pt x="219" y="1069"/>
                    <a:pt x="281" y="1069"/>
                  </a:cubicBezTo>
                  <a:cubicBezTo>
                    <a:pt x="283" y="1069"/>
                    <a:pt x="285" y="1069"/>
                    <a:pt x="286" y="1069"/>
                  </a:cubicBezTo>
                  <a:cubicBezTo>
                    <a:pt x="413" y="1064"/>
                    <a:pt x="502" y="933"/>
                    <a:pt x="520" y="807"/>
                  </a:cubicBezTo>
                  <a:cubicBezTo>
                    <a:pt x="548" y="613"/>
                    <a:pt x="467" y="422"/>
                    <a:pt x="388" y="243"/>
                  </a:cubicBezTo>
                  <a:cubicBezTo>
                    <a:pt x="352" y="162"/>
                    <a:pt x="320" y="70"/>
                    <a:pt x="271" y="0"/>
                  </a:cubicBezTo>
                  <a:close/>
                </a:path>
              </a:pathLst>
            </a:custGeom>
            <a:solidFill>
              <a:srgbClr val="5038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25"/>
            <p:cNvSpPr/>
            <p:nvPr/>
          </p:nvSpPr>
          <p:spPr>
            <a:xfrm>
              <a:off x="4275750" y="2446471"/>
              <a:ext cx="46315" cy="90184"/>
            </a:xfrm>
            <a:custGeom>
              <a:rect b="b" l="l" r="r" t="t"/>
              <a:pathLst>
                <a:path extrusionOk="0" h="1069" w="549">
                  <a:moveTo>
                    <a:pt x="271" y="0"/>
                  </a:moveTo>
                  <a:cubicBezTo>
                    <a:pt x="192" y="160"/>
                    <a:pt x="113" y="356"/>
                    <a:pt x="52" y="528"/>
                  </a:cubicBezTo>
                  <a:cubicBezTo>
                    <a:pt x="0" y="685"/>
                    <a:pt x="1" y="877"/>
                    <a:pt x="117" y="994"/>
                  </a:cubicBezTo>
                  <a:cubicBezTo>
                    <a:pt x="160" y="1038"/>
                    <a:pt x="220" y="1069"/>
                    <a:pt x="281" y="1069"/>
                  </a:cubicBezTo>
                  <a:cubicBezTo>
                    <a:pt x="283" y="1069"/>
                    <a:pt x="284" y="1069"/>
                    <a:pt x="286" y="1069"/>
                  </a:cubicBezTo>
                  <a:cubicBezTo>
                    <a:pt x="413" y="1064"/>
                    <a:pt x="502" y="933"/>
                    <a:pt x="520" y="807"/>
                  </a:cubicBezTo>
                  <a:cubicBezTo>
                    <a:pt x="549" y="613"/>
                    <a:pt x="467" y="422"/>
                    <a:pt x="387" y="243"/>
                  </a:cubicBezTo>
                  <a:cubicBezTo>
                    <a:pt x="351" y="162"/>
                    <a:pt x="320" y="70"/>
                    <a:pt x="271" y="0"/>
                  </a:cubicBezTo>
                  <a:close/>
                </a:path>
              </a:pathLst>
            </a:custGeom>
            <a:solidFill>
              <a:srgbClr val="5038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25"/>
            <p:cNvSpPr/>
            <p:nvPr/>
          </p:nvSpPr>
          <p:spPr>
            <a:xfrm>
              <a:off x="3878819" y="1491145"/>
              <a:ext cx="1140075" cy="490146"/>
            </a:xfrm>
            <a:custGeom>
              <a:rect b="b" l="l" r="r" t="t"/>
              <a:pathLst>
                <a:path extrusionOk="0" h="5810" w="13514">
                  <a:moveTo>
                    <a:pt x="6194" y="0"/>
                  </a:moveTo>
                  <a:cubicBezTo>
                    <a:pt x="5925" y="0"/>
                    <a:pt x="5661" y="33"/>
                    <a:pt x="5415" y="98"/>
                  </a:cubicBezTo>
                  <a:cubicBezTo>
                    <a:pt x="4349" y="380"/>
                    <a:pt x="3543" y="1372"/>
                    <a:pt x="3480" y="2491"/>
                  </a:cubicBezTo>
                  <a:cubicBezTo>
                    <a:pt x="3173" y="2318"/>
                    <a:pt x="2809" y="2234"/>
                    <a:pt x="2433" y="2234"/>
                  </a:cubicBezTo>
                  <a:cubicBezTo>
                    <a:pt x="1788" y="2234"/>
                    <a:pt x="1112" y="2482"/>
                    <a:pt x="649" y="2954"/>
                  </a:cubicBezTo>
                  <a:cubicBezTo>
                    <a:pt x="197" y="3413"/>
                    <a:pt x="0" y="4198"/>
                    <a:pt x="37" y="4860"/>
                  </a:cubicBezTo>
                  <a:cubicBezTo>
                    <a:pt x="66" y="5396"/>
                    <a:pt x="522" y="5809"/>
                    <a:pt x="1060" y="5809"/>
                  </a:cubicBezTo>
                  <a:lnTo>
                    <a:pt x="12275" y="5809"/>
                  </a:lnTo>
                  <a:cubicBezTo>
                    <a:pt x="12999" y="5809"/>
                    <a:pt x="13514" y="5072"/>
                    <a:pt x="13229" y="4406"/>
                  </a:cubicBezTo>
                  <a:cubicBezTo>
                    <a:pt x="13227" y="4402"/>
                    <a:pt x="13225" y="4397"/>
                    <a:pt x="13224" y="4393"/>
                  </a:cubicBezTo>
                  <a:cubicBezTo>
                    <a:pt x="13042" y="3980"/>
                    <a:pt x="12615" y="3674"/>
                    <a:pt x="12169" y="3674"/>
                  </a:cubicBezTo>
                  <a:cubicBezTo>
                    <a:pt x="12136" y="3674"/>
                    <a:pt x="12103" y="3675"/>
                    <a:pt x="12069" y="3679"/>
                  </a:cubicBezTo>
                  <a:cubicBezTo>
                    <a:pt x="12140" y="2748"/>
                    <a:pt x="11868" y="1916"/>
                    <a:pt x="11203" y="1388"/>
                  </a:cubicBezTo>
                  <a:cubicBezTo>
                    <a:pt x="10816" y="1079"/>
                    <a:pt x="10290" y="949"/>
                    <a:pt x="9764" y="949"/>
                  </a:cubicBezTo>
                  <a:cubicBezTo>
                    <a:pt x="9340" y="949"/>
                    <a:pt x="8917" y="1033"/>
                    <a:pt x="8566" y="1178"/>
                  </a:cubicBezTo>
                  <a:cubicBezTo>
                    <a:pt x="8053" y="372"/>
                    <a:pt x="7094" y="0"/>
                    <a:pt x="61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25"/>
            <p:cNvSpPr/>
            <p:nvPr/>
          </p:nvSpPr>
          <p:spPr>
            <a:xfrm>
              <a:off x="1352974" y="603900"/>
              <a:ext cx="775966" cy="333569"/>
            </a:xfrm>
            <a:custGeom>
              <a:rect b="b" l="l" r="r" t="t"/>
              <a:pathLst>
                <a:path extrusionOk="0" h="3954" w="9198">
                  <a:moveTo>
                    <a:pt x="4217" y="0"/>
                  </a:moveTo>
                  <a:cubicBezTo>
                    <a:pt x="4034" y="0"/>
                    <a:pt x="3854" y="23"/>
                    <a:pt x="3687" y="67"/>
                  </a:cubicBezTo>
                  <a:cubicBezTo>
                    <a:pt x="2961" y="258"/>
                    <a:pt x="2412" y="934"/>
                    <a:pt x="2369" y="1694"/>
                  </a:cubicBezTo>
                  <a:cubicBezTo>
                    <a:pt x="2161" y="1577"/>
                    <a:pt x="1913" y="1520"/>
                    <a:pt x="1658" y="1520"/>
                  </a:cubicBezTo>
                  <a:cubicBezTo>
                    <a:pt x="1218" y="1520"/>
                    <a:pt x="757" y="1689"/>
                    <a:pt x="442" y="2010"/>
                  </a:cubicBezTo>
                  <a:cubicBezTo>
                    <a:pt x="135" y="2323"/>
                    <a:pt x="0" y="2856"/>
                    <a:pt x="26" y="3307"/>
                  </a:cubicBezTo>
                  <a:cubicBezTo>
                    <a:pt x="46" y="3672"/>
                    <a:pt x="357" y="3954"/>
                    <a:pt x="722" y="3954"/>
                  </a:cubicBezTo>
                  <a:lnTo>
                    <a:pt x="8355" y="3954"/>
                  </a:lnTo>
                  <a:cubicBezTo>
                    <a:pt x="8848" y="3954"/>
                    <a:pt x="9198" y="3452"/>
                    <a:pt x="9004" y="2999"/>
                  </a:cubicBezTo>
                  <a:cubicBezTo>
                    <a:pt x="9003" y="2995"/>
                    <a:pt x="9002" y="2993"/>
                    <a:pt x="9001" y="2989"/>
                  </a:cubicBezTo>
                  <a:cubicBezTo>
                    <a:pt x="8877" y="2708"/>
                    <a:pt x="8586" y="2500"/>
                    <a:pt x="8281" y="2500"/>
                  </a:cubicBezTo>
                  <a:cubicBezTo>
                    <a:pt x="8259" y="2500"/>
                    <a:pt x="8237" y="2501"/>
                    <a:pt x="8215" y="2503"/>
                  </a:cubicBezTo>
                  <a:cubicBezTo>
                    <a:pt x="8264" y="1870"/>
                    <a:pt x="8078" y="1304"/>
                    <a:pt x="7625" y="944"/>
                  </a:cubicBezTo>
                  <a:cubicBezTo>
                    <a:pt x="7362" y="734"/>
                    <a:pt x="7004" y="645"/>
                    <a:pt x="6646" y="645"/>
                  </a:cubicBezTo>
                  <a:cubicBezTo>
                    <a:pt x="6358" y="645"/>
                    <a:pt x="6070" y="703"/>
                    <a:pt x="5831" y="802"/>
                  </a:cubicBezTo>
                  <a:cubicBezTo>
                    <a:pt x="5482" y="253"/>
                    <a:pt x="4829" y="0"/>
                    <a:pt x="42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25"/>
            <p:cNvSpPr/>
            <p:nvPr/>
          </p:nvSpPr>
          <p:spPr>
            <a:xfrm>
              <a:off x="272699" y="1029089"/>
              <a:ext cx="4708946" cy="3372307"/>
            </a:xfrm>
            <a:custGeom>
              <a:rect b="b" l="l" r="r" t="t"/>
              <a:pathLst>
                <a:path extrusionOk="0" h="39974" w="55818">
                  <a:moveTo>
                    <a:pt x="29007" y="1"/>
                  </a:moveTo>
                  <a:cubicBezTo>
                    <a:pt x="27019" y="1"/>
                    <a:pt x="24959" y="1124"/>
                    <a:pt x="23805" y="2733"/>
                  </a:cubicBezTo>
                  <a:cubicBezTo>
                    <a:pt x="22730" y="1558"/>
                    <a:pt x="21133" y="917"/>
                    <a:pt x="19545" y="917"/>
                  </a:cubicBezTo>
                  <a:cubicBezTo>
                    <a:pt x="18756" y="917"/>
                    <a:pt x="17970" y="1076"/>
                    <a:pt x="17251" y="1405"/>
                  </a:cubicBezTo>
                  <a:cubicBezTo>
                    <a:pt x="15084" y="2398"/>
                    <a:pt x="13638" y="4929"/>
                    <a:pt x="13920" y="7296"/>
                  </a:cubicBezTo>
                  <a:cubicBezTo>
                    <a:pt x="13480" y="7175"/>
                    <a:pt x="13026" y="7116"/>
                    <a:pt x="12571" y="7116"/>
                  </a:cubicBezTo>
                  <a:cubicBezTo>
                    <a:pt x="11284" y="7116"/>
                    <a:pt x="9994" y="7587"/>
                    <a:pt x="9037" y="8450"/>
                  </a:cubicBezTo>
                  <a:cubicBezTo>
                    <a:pt x="7741" y="9618"/>
                    <a:pt x="7096" y="11467"/>
                    <a:pt x="7385" y="13187"/>
                  </a:cubicBezTo>
                  <a:cubicBezTo>
                    <a:pt x="5832" y="13626"/>
                    <a:pt x="4459" y="14907"/>
                    <a:pt x="3961" y="16443"/>
                  </a:cubicBezTo>
                  <a:cubicBezTo>
                    <a:pt x="3461" y="17978"/>
                    <a:pt x="3777" y="19753"/>
                    <a:pt x="4775" y="21023"/>
                  </a:cubicBezTo>
                  <a:cubicBezTo>
                    <a:pt x="4279" y="21243"/>
                    <a:pt x="3728" y="21499"/>
                    <a:pt x="3321" y="21858"/>
                  </a:cubicBezTo>
                  <a:cubicBezTo>
                    <a:pt x="2744" y="22368"/>
                    <a:pt x="2407" y="23114"/>
                    <a:pt x="2292" y="23875"/>
                  </a:cubicBezTo>
                  <a:cubicBezTo>
                    <a:pt x="2176" y="24637"/>
                    <a:pt x="2268" y="25417"/>
                    <a:pt x="2442" y="26168"/>
                  </a:cubicBezTo>
                  <a:cubicBezTo>
                    <a:pt x="978" y="27336"/>
                    <a:pt x="1" y="29239"/>
                    <a:pt x="376" y="31075"/>
                  </a:cubicBezTo>
                  <a:cubicBezTo>
                    <a:pt x="739" y="32854"/>
                    <a:pt x="2389" y="34348"/>
                    <a:pt x="4193" y="34348"/>
                  </a:cubicBezTo>
                  <a:cubicBezTo>
                    <a:pt x="4250" y="34348"/>
                    <a:pt x="4308" y="34346"/>
                    <a:pt x="4366" y="34343"/>
                  </a:cubicBezTo>
                  <a:lnTo>
                    <a:pt x="4366" y="34343"/>
                  </a:lnTo>
                  <a:cubicBezTo>
                    <a:pt x="4216" y="35093"/>
                    <a:pt x="4175" y="35894"/>
                    <a:pt x="4422" y="36617"/>
                  </a:cubicBezTo>
                  <a:cubicBezTo>
                    <a:pt x="4637" y="37247"/>
                    <a:pt x="5128" y="37762"/>
                    <a:pt x="5710" y="38086"/>
                  </a:cubicBezTo>
                  <a:cubicBezTo>
                    <a:pt x="6293" y="38411"/>
                    <a:pt x="6961" y="38557"/>
                    <a:pt x="7626" y="38596"/>
                  </a:cubicBezTo>
                  <a:cubicBezTo>
                    <a:pt x="7726" y="38602"/>
                    <a:pt x="7827" y="38606"/>
                    <a:pt x="7929" y="38606"/>
                  </a:cubicBezTo>
                  <a:cubicBezTo>
                    <a:pt x="8707" y="38606"/>
                    <a:pt x="9510" y="38417"/>
                    <a:pt x="10036" y="37857"/>
                  </a:cubicBezTo>
                  <a:cubicBezTo>
                    <a:pt x="10541" y="38798"/>
                    <a:pt x="11794" y="39465"/>
                    <a:pt x="12837" y="39701"/>
                  </a:cubicBezTo>
                  <a:cubicBezTo>
                    <a:pt x="13612" y="39876"/>
                    <a:pt x="14394" y="39974"/>
                    <a:pt x="15172" y="39974"/>
                  </a:cubicBezTo>
                  <a:cubicBezTo>
                    <a:pt x="16077" y="39974"/>
                    <a:pt x="16977" y="39842"/>
                    <a:pt x="17853" y="39550"/>
                  </a:cubicBezTo>
                  <a:cubicBezTo>
                    <a:pt x="19484" y="39007"/>
                    <a:pt x="20942" y="37692"/>
                    <a:pt x="21574" y="36093"/>
                  </a:cubicBezTo>
                  <a:cubicBezTo>
                    <a:pt x="22208" y="36592"/>
                    <a:pt x="22893" y="36919"/>
                    <a:pt x="23692" y="37025"/>
                  </a:cubicBezTo>
                  <a:cubicBezTo>
                    <a:pt x="23938" y="37057"/>
                    <a:pt x="24188" y="37076"/>
                    <a:pt x="24437" y="37076"/>
                  </a:cubicBezTo>
                  <a:cubicBezTo>
                    <a:pt x="24853" y="37076"/>
                    <a:pt x="25267" y="37023"/>
                    <a:pt x="25661" y="36888"/>
                  </a:cubicBezTo>
                  <a:cubicBezTo>
                    <a:pt x="26464" y="36615"/>
                    <a:pt x="27143" y="35997"/>
                    <a:pt x="27492" y="35223"/>
                  </a:cubicBezTo>
                  <a:cubicBezTo>
                    <a:pt x="27862" y="35819"/>
                    <a:pt x="28514" y="36290"/>
                    <a:pt x="29171" y="36537"/>
                  </a:cubicBezTo>
                  <a:cubicBezTo>
                    <a:pt x="29701" y="36736"/>
                    <a:pt x="30268" y="36855"/>
                    <a:pt x="30833" y="36855"/>
                  </a:cubicBezTo>
                  <a:cubicBezTo>
                    <a:pt x="31118" y="36855"/>
                    <a:pt x="31402" y="36824"/>
                    <a:pt x="31681" y="36758"/>
                  </a:cubicBezTo>
                  <a:cubicBezTo>
                    <a:pt x="32510" y="36562"/>
                    <a:pt x="33277" y="36026"/>
                    <a:pt x="33646" y="35257"/>
                  </a:cubicBezTo>
                  <a:cubicBezTo>
                    <a:pt x="33945" y="35869"/>
                    <a:pt x="34438" y="36344"/>
                    <a:pt x="34966" y="36774"/>
                  </a:cubicBezTo>
                  <a:cubicBezTo>
                    <a:pt x="36221" y="37797"/>
                    <a:pt x="37917" y="38106"/>
                    <a:pt x="39535" y="38128"/>
                  </a:cubicBezTo>
                  <a:cubicBezTo>
                    <a:pt x="39600" y="38129"/>
                    <a:pt x="39665" y="38130"/>
                    <a:pt x="39730" y="38130"/>
                  </a:cubicBezTo>
                  <a:cubicBezTo>
                    <a:pt x="40708" y="38130"/>
                    <a:pt x="41694" y="38027"/>
                    <a:pt x="42613" y="37698"/>
                  </a:cubicBezTo>
                  <a:cubicBezTo>
                    <a:pt x="43594" y="37347"/>
                    <a:pt x="44499" y="36719"/>
                    <a:pt x="45047" y="35833"/>
                  </a:cubicBezTo>
                  <a:cubicBezTo>
                    <a:pt x="45502" y="36748"/>
                    <a:pt x="46649" y="37184"/>
                    <a:pt x="47668" y="37238"/>
                  </a:cubicBezTo>
                  <a:cubicBezTo>
                    <a:pt x="47740" y="37242"/>
                    <a:pt x="47813" y="37244"/>
                    <a:pt x="47885" y="37244"/>
                  </a:cubicBezTo>
                  <a:cubicBezTo>
                    <a:pt x="48832" y="37244"/>
                    <a:pt x="49776" y="36913"/>
                    <a:pt x="50522" y="36328"/>
                  </a:cubicBezTo>
                  <a:cubicBezTo>
                    <a:pt x="50935" y="36004"/>
                    <a:pt x="51291" y="35602"/>
                    <a:pt x="51530" y="35134"/>
                  </a:cubicBezTo>
                  <a:cubicBezTo>
                    <a:pt x="51783" y="34637"/>
                    <a:pt x="51898" y="34070"/>
                    <a:pt x="51859" y="33512"/>
                  </a:cubicBezTo>
                  <a:lnTo>
                    <a:pt x="51859" y="33512"/>
                  </a:lnTo>
                  <a:cubicBezTo>
                    <a:pt x="52016" y="33537"/>
                    <a:pt x="52174" y="33549"/>
                    <a:pt x="52332" y="33549"/>
                  </a:cubicBezTo>
                  <a:cubicBezTo>
                    <a:pt x="53283" y="33549"/>
                    <a:pt x="54209" y="33106"/>
                    <a:pt x="54828" y="32365"/>
                  </a:cubicBezTo>
                  <a:cubicBezTo>
                    <a:pt x="55548" y="31502"/>
                    <a:pt x="55818" y="30301"/>
                    <a:pt x="55612" y="29197"/>
                  </a:cubicBezTo>
                  <a:cubicBezTo>
                    <a:pt x="55406" y="28092"/>
                    <a:pt x="54634" y="26956"/>
                    <a:pt x="53665" y="26378"/>
                  </a:cubicBezTo>
                  <a:cubicBezTo>
                    <a:pt x="54532" y="25616"/>
                    <a:pt x="54885" y="24049"/>
                    <a:pt x="54588" y="22935"/>
                  </a:cubicBezTo>
                  <a:cubicBezTo>
                    <a:pt x="54291" y="21820"/>
                    <a:pt x="53483" y="20958"/>
                    <a:pt x="52531" y="20410"/>
                  </a:cubicBezTo>
                  <a:cubicBezTo>
                    <a:pt x="53602" y="19414"/>
                    <a:pt x="53795" y="17747"/>
                    <a:pt x="53427" y="16333"/>
                  </a:cubicBezTo>
                  <a:cubicBezTo>
                    <a:pt x="53191" y="15427"/>
                    <a:pt x="52738" y="14553"/>
                    <a:pt x="52015" y="13956"/>
                  </a:cubicBezTo>
                  <a:cubicBezTo>
                    <a:pt x="51437" y="13479"/>
                    <a:pt x="50579" y="13055"/>
                    <a:pt x="49803" y="13055"/>
                  </a:cubicBezTo>
                  <a:cubicBezTo>
                    <a:pt x="49611" y="13055"/>
                    <a:pt x="49423" y="13081"/>
                    <a:pt x="49246" y="13139"/>
                  </a:cubicBezTo>
                  <a:cubicBezTo>
                    <a:pt x="49627" y="11477"/>
                    <a:pt x="49109" y="9636"/>
                    <a:pt x="47915" y="8417"/>
                  </a:cubicBezTo>
                  <a:cubicBezTo>
                    <a:pt x="46970" y="7452"/>
                    <a:pt x="45464" y="6941"/>
                    <a:pt x="44049" y="6941"/>
                  </a:cubicBezTo>
                  <a:cubicBezTo>
                    <a:pt x="43677" y="6941"/>
                    <a:pt x="43310" y="6976"/>
                    <a:pt x="42963" y="7048"/>
                  </a:cubicBezTo>
                  <a:cubicBezTo>
                    <a:pt x="43089" y="5055"/>
                    <a:pt x="41872" y="3044"/>
                    <a:pt x="40047" y="2232"/>
                  </a:cubicBezTo>
                  <a:cubicBezTo>
                    <a:pt x="39488" y="1983"/>
                    <a:pt x="38878" y="1867"/>
                    <a:pt x="38261" y="1867"/>
                  </a:cubicBezTo>
                  <a:cubicBezTo>
                    <a:pt x="36864" y="1867"/>
                    <a:pt x="35430" y="2461"/>
                    <a:pt x="34461" y="3451"/>
                  </a:cubicBezTo>
                  <a:cubicBezTo>
                    <a:pt x="33527" y="1546"/>
                    <a:pt x="31548" y="195"/>
                    <a:pt x="29434" y="19"/>
                  </a:cubicBezTo>
                  <a:cubicBezTo>
                    <a:pt x="29293" y="7"/>
                    <a:pt x="29150" y="1"/>
                    <a:pt x="29007"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5"/>
            <p:cNvSpPr/>
            <p:nvPr/>
          </p:nvSpPr>
          <p:spPr>
            <a:xfrm>
              <a:off x="981522" y="1846060"/>
              <a:ext cx="3007101" cy="2885957"/>
            </a:xfrm>
            <a:custGeom>
              <a:rect b="b" l="l" r="r" t="t"/>
              <a:pathLst>
                <a:path extrusionOk="0" h="34209" w="35645">
                  <a:moveTo>
                    <a:pt x="20904" y="0"/>
                  </a:moveTo>
                  <a:cubicBezTo>
                    <a:pt x="20118" y="0"/>
                    <a:pt x="19335" y="71"/>
                    <a:pt x="18564" y="233"/>
                  </a:cubicBezTo>
                  <a:cubicBezTo>
                    <a:pt x="16390" y="692"/>
                    <a:pt x="14318" y="1955"/>
                    <a:pt x="13274" y="3892"/>
                  </a:cubicBezTo>
                  <a:cubicBezTo>
                    <a:pt x="13212" y="3732"/>
                    <a:pt x="13151" y="3572"/>
                    <a:pt x="13089" y="3411"/>
                  </a:cubicBezTo>
                  <a:cubicBezTo>
                    <a:pt x="12900" y="3611"/>
                    <a:pt x="12909" y="3916"/>
                    <a:pt x="12876" y="4188"/>
                  </a:cubicBezTo>
                  <a:cubicBezTo>
                    <a:pt x="12813" y="4698"/>
                    <a:pt x="12546" y="5182"/>
                    <a:pt x="12147" y="5514"/>
                  </a:cubicBezTo>
                  <a:cubicBezTo>
                    <a:pt x="12282" y="5471"/>
                    <a:pt x="12416" y="5428"/>
                    <a:pt x="12551" y="5385"/>
                  </a:cubicBezTo>
                  <a:lnTo>
                    <a:pt x="12551" y="5385"/>
                  </a:lnTo>
                  <a:cubicBezTo>
                    <a:pt x="12232" y="6376"/>
                    <a:pt x="12100" y="7892"/>
                    <a:pt x="12244" y="8923"/>
                  </a:cubicBezTo>
                  <a:cubicBezTo>
                    <a:pt x="12575" y="11282"/>
                    <a:pt x="14702" y="13211"/>
                    <a:pt x="15063" y="15566"/>
                  </a:cubicBezTo>
                  <a:cubicBezTo>
                    <a:pt x="15247" y="16757"/>
                    <a:pt x="14859" y="18463"/>
                    <a:pt x="14252" y="19509"/>
                  </a:cubicBezTo>
                  <a:cubicBezTo>
                    <a:pt x="13753" y="20370"/>
                    <a:pt x="13058" y="21124"/>
                    <a:pt x="12129" y="21663"/>
                  </a:cubicBezTo>
                  <a:cubicBezTo>
                    <a:pt x="10993" y="22319"/>
                    <a:pt x="10152" y="22920"/>
                    <a:pt x="9191" y="23455"/>
                  </a:cubicBezTo>
                  <a:cubicBezTo>
                    <a:pt x="8203" y="24004"/>
                    <a:pt x="7735" y="24143"/>
                    <a:pt x="6883" y="24535"/>
                  </a:cubicBezTo>
                  <a:cubicBezTo>
                    <a:pt x="6149" y="24872"/>
                    <a:pt x="5359" y="25077"/>
                    <a:pt x="4619" y="25401"/>
                  </a:cubicBezTo>
                  <a:cubicBezTo>
                    <a:pt x="1851" y="26611"/>
                    <a:pt x="0" y="29611"/>
                    <a:pt x="181" y="32592"/>
                  </a:cubicBezTo>
                  <a:cubicBezTo>
                    <a:pt x="2384" y="33666"/>
                    <a:pt x="4995" y="34209"/>
                    <a:pt x="7596" y="34209"/>
                  </a:cubicBezTo>
                  <a:cubicBezTo>
                    <a:pt x="9893" y="34209"/>
                    <a:pt x="12181" y="33785"/>
                    <a:pt x="14171" y="32930"/>
                  </a:cubicBezTo>
                  <a:cubicBezTo>
                    <a:pt x="15944" y="32169"/>
                    <a:pt x="17618" y="31077"/>
                    <a:pt x="19533" y="30815"/>
                  </a:cubicBezTo>
                  <a:cubicBezTo>
                    <a:pt x="19866" y="30769"/>
                    <a:pt x="20201" y="30750"/>
                    <a:pt x="20537" y="30750"/>
                  </a:cubicBezTo>
                  <a:cubicBezTo>
                    <a:pt x="21408" y="30750"/>
                    <a:pt x="22283" y="30881"/>
                    <a:pt x="23145" y="31026"/>
                  </a:cubicBezTo>
                  <a:cubicBezTo>
                    <a:pt x="26036" y="31512"/>
                    <a:pt x="28987" y="32152"/>
                    <a:pt x="31891" y="32152"/>
                  </a:cubicBezTo>
                  <a:cubicBezTo>
                    <a:pt x="33154" y="32152"/>
                    <a:pt x="34408" y="32031"/>
                    <a:pt x="35644" y="31724"/>
                  </a:cubicBezTo>
                  <a:cubicBezTo>
                    <a:pt x="35446" y="30466"/>
                    <a:pt x="34919" y="29046"/>
                    <a:pt x="34013" y="28140"/>
                  </a:cubicBezTo>
                  <a:cubicBezTo>
                    <a:pt x="32748" y="26874"/>
                    <a:pt x="30899" y="26420"/>
                    <a:pt x="29209" y="25804"/>
                  </a:cubicBezTo>
                  <a:cubicBezTo>
                    <a:pt x="27611" y="25221"/>
                    <a:pt x="26084" y="24450"/>
                    <a:pt x="24671" y="23511"/>
                  </a:cubicBezTo>
                  <a:cubicBezTo>
                    <a:pt x="23953" y="23034"/>
                    <a:pt x="23038" y="22396"/>
                    <a:pt x="23330" y="21593"/>
                  </a:cubicBezTo>
                  <a:cubicBezTo>
                    <a:pt x="23585" y="20894"/>
                    <a:pt x="23840" y="20197"/>
                    <a:pt x="24094" y="19498"/>
                  </a:cubicBezTo>
                  <a:cubicBezTo>
                    <a:pt x="24124" y="19418"/>
                    <a:pt x="24201" y="19279"/>
                    <a:pt x="24286" y="19264"/>
                  </a:cubicBezTo>
                  <a:cubicBezTo>
                    <a:pt x="25235" y="19482"/>
                    <a:pt x="26208" y="19607"/>
                    <a:pt x="27184" y="19634"/>
                  </a:cubicBezTo>
                  <a:cubicBezTo>
                    <a:pt x="27245" y="19636"/>
                    <a:pt x="27307" y="19637"/>
                    <a:pt x="27368" y="19637"/>
                  </a:cubicBezTo>
                  <a:cubicBezTo>
                    <a:pt x="27566" y="19637"/>
                    <a:pt x="27765" y="19624"/>
                    <a:pt x="27954" y="19568"/>
                  </a:cubicBezTo>
                  <a:cubicBezTo>
                    <a:pt x="28658" y="19363"/>
                    <a:pt x="29087" y="18662"/>
                    <a:pt x="28890" y="17965"/>
                  </a:cubicBezTo>
                  <a:cubicBezTo>
                    <a:pt x="28797" y="17637"/>
                    <a:pt x="28588" y="17297"/>
                    <a:pt x="28716" y="16980"/>
                  </a:cubicBezTo>
                  <a:cubicBezTo>
                    <a:pt x="28778" y="16824"/>
                    <a:pt x="28912" y="16709"/>
                    <a:pt x="29014" y="16574"/>
                  </a:cubicBezTo>
                  <a:cubicBezTo>
                    <a:pt x="29114" y="16438"/>
                    <a:pt x="29180" y="16248"/>
                    <a:pt x="29090" y="16106"/>
                  </a:cubicBezTo>
                  <a:cubicBezTo>
                    <a:pt x="29039" y="16026"/>
                    <a:pt x="28945" y="15974"/>
                    <a:pt x="28910" y="15887"/>
                  </a:cubicBezTo>
                  <a:cubicBezTo>
                    <a:pt x="28826" y="15673"/>
                    <a:pt x="29124" y="15512"/>
                    <a:pt x="29210" y="15299"/>
                  </a:cubicBezTo>
                  <a:cubicBezTo>
                    <a:pt x="29358" y="14929"/>
                    <a:pt x="28834" y="14472"/>
                    <a:pt x="28933" y="14086"/>
                  </a:cubicBezTo>
                  <a:cubicBezTo>
                    <a:pt x="29373" y="14072"/>
                    <a:pt x="29808" y="13922"/>
                    <a:pt x="30163" y="13666"/>
                  </a:cubicBezTo>
                  <a:cubicBezTo>
                    <a:pt x="30247" y="13604"/>
                    <a:pt x="30332" y="13531"/>
                    <a:pt x="30359" y="13431"/>
                  </a:cubicBezTo>
                  <a:cubicBezTo>
                    <a:pt x="30397" y="13292"/>
                    <a:pt x="30314" y="13151"/>
                    <a:pt x="30235" y="13030"/>
                  </a:cubicBezTo>
                  <a:cubicBezTo>
                    <a:pt x="29757" y="12301"/>
                    <a:pt x="29278" y="11571"/>
                    <a:pt x="28800" y="10842"/>
                  </a:cubicBezTo>
                  <a:cubicBezTo>
                    <a:pt x="28668" y="10640"/>
                    <a:pt x="28533" y="10434"/>
                    <a:pt x="28464" y="10204"/>
                  </a:cubicBezTo>
                  <a:cubicBezTo>
                    <a:pt x="28394" y="9974"/>
                    <a:pt x="28396" y="9711"/>
                    <a:pt x="28525" y="9508"/>
                  </a:cubicBezTo>
                  <a:cubicBezTo>
                    <a:pt x="28599" y="9392"/>
                    <a:pt x="28710" y="9301"/>
                    <a:pt x="28764" y="9176"/>
                  </a:cubicBezTo>
                  <a:cubicBezTo>
                    <a:pt x="28828" y="9027"/>
                    <a:pt x="28802" y="8858"/>
                    <a:pt x="28776" y="8699"/>
                  </a:cubicBezTo>
                  <a:cubicBezTo>
                    <a:pt x="28576" y="7502"/>
                    <a:pt x="28375" y="6305"/>
                    <a:pt x="28175" y="5109"/>
                  </a:cubicBezTo>
                  <a:cubicBezTo>
                    <a:pt x="28810" y="4903"/>
                    <a:pt x="29199" y="4082"/>
                    <a:pt x="29215" y="3423"/>
                  </a:cubicBezTo>
                  <a:cubicBezTo>
                    <a:pt x="29232" y="2764"/>
                    <a:pt x="28933" y="2131"/>
                    <a:pt x="28542" y="1596"/>
                  </a:cubicBezTo>
                  <a:cubicBezTo>
                    <a:pt x="28151" y="1061"/>
                    <a:pt x="27665" y="600"/>
                    <a:pt x="27238" y="94"/>
                  </a:cubicBezTo>
                  <a:cubicBezTo>
                    <a:pt x="27127" y="468"/>
                    <a:pt x="26727" y="700"/>
                    <a:pt x="26334" y="744"/>
                  </a:cubicBezTo>
                  <a:cubicBezTo>
                    <a:pt x="26271" y="751"/>
                    <a:pt x="26208" y="754"/>
                    <a:pt x="26146" y="754"/>
                  </a:cubicBezTo>
                  <a:cubicBezTo>
                    <a:pt x="25816" y="754"/>
                    <a:pt x="25488" y="667"/>
                    <a:pt x="25167" y="585"/>
                  </a:cubicBezTo>
                  <a:cubicBezTo>
                    <a:pt x="23775" y="236"/>
                    <a:pt x="22335" y="0"/>
                    <a:pt x="2090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5"/>
            <p:cNvSpPr/>
            <p:nvPr/>
          </p:nvSpPr>
          <p:spPr>
            <a:xfrm>
              <a:off x="329223" y="2601446"/>
              <a:ext cx="621499" cy="65465"/>
            </a:xfrm>
            <a:custGeom>
              <a:rect b="b" l="l" r="r" t="t"/>
              <a:pathLst>
                <a:path extrusionOk="0" fill="none" h="776" w="7367">
                  <a:moveTo>
                    <a:pt x="1" y="0"/>
                  </a:moveTo>
                  <a:cubicBezTo>
                    <a:pt x="737" y="0"/>
                    <a:pt x="737" y="775"/>
                    <a:pt x="1473" y="775"/>
                  </a:cubicBezTo>
                  <a:cubicBezTo>
                    <a:pt x="2210" y="775"/>
                    <a:pt x="2210" y="0"/>
                    <a:pt x="2946" y="0"/>
                  </a:cubicBezTo>
                  <a:cubicBezTo>
                    <a:pt x="3683" y="0"/>
                    <a:pt x="3683" y="775"/>
                    <a:pt x="4420" y="775"/>
                  </a:cubicBezTo>
                  <a:cubicBezTo>
                    <a:pt x="5156" y="775"/>
                    <a:pt x="5156" y="0"/>
                    <a:pt x="5893" y="0"/>
                  </a:cubicBezTo>
                  <a:cubicBezTo>
                    <a:pt x="6629" y="0"/>
                    <a:pt x="6629" y="775"/>
                    <a:pt x="7366" y="775"/>
                  </a:cubicBezTo>
                </a:path>
              </a:pathLst>
            </a:custGeom>
            <a:noFill/>
            <a:ln cap="flat" cmpd="sng" w="19050">
              <a:solidFill>
                <a:schemeClr val="accent2"/>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5"/>
            <p:cNvSpPr/>
            <p:nvPr/>
          </p:nvSpPr>
          <p:spPr>
            <a:xfrm>
              <a:off x="969036" y="4066494"/>
              <a:ext cx="621583" cy="65634"/>
            </a:xfrm>
            <a:custGeom>
              <a:rect b="b" l="l" r="r" t="t"/>
              <a:pathLst>
                <a:path extrusionOk="0" fill="none" h="778" w="7368">
                  <a:moveTo>
                    <a:pt x="1" y="1"/>
                  </a:moveTo>
                  <a:cubicBezTo>
                    <a:pt x="738" y="1"/>
                    <a:pt x="738" y="777"/>
                    <a:pt x="1474" y="777"/>
                  </a:cubicBezTo>
                  <a:cubicBezTo>
                    <a:pt x="2211" y="777"/>
                    <a:pt x="2211" y="1"/>
                    <a:pt x="2947" y="1"/>
                  </a:cubicBezTo>
                  <a:cubicBezTo>
                    <a:pt x="3684" y="1"/>
                    <a:pt x="3684" y="777"/>
                    <a:pt x="4420" y="777"/>
                  </a:cubicBezTo>
                  <a:cubicBezTo>
                    <a:pt x="5156" y="777"/>
                    <a:pt x="5156" y="1"/>
                    <a:pt x="5893" y="1"/>
                  </a:cubicBezTo>
                  <a:cubicBezTo>
                    <a:pt x="6630" y="1"/>
                    <a:pt x="6630" y="777"/>
                    <a:pt x="7367" y="777"/>
                  </a:cubicBezTo>
                </a:path>
              </a:pathLst>
            </a:custGeom>
            <a:noFill/>
            <a:ln cap="flat" cmpd="sng" w="19050">
              <a:solidFill>
                <a:schemeClr val="accent2"/>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5"/>
            <p:cNvSpPr/>
            <p:nvPr/>
          </p:nvSpPr>
          <p:spPr>
            <a:xfrm>
              <a:off x="4460844" y="3546733"/>
              <a:ext cx="621499" cy="65634"/>
            </a:xfrm>
            <a:custGeom>
              <a:rect b="b" l="l" r="r" t="t"/>
              <a:pathLst>
                <a:path extrusionOk="0" fill="none" h="778" w="7367">
                  <a:moveTo>
                    <a:pt x="1" y="1"/>
                  </a:moveTo>
                  <a:cubicBezTo>
                    <a:pt x="737" y="1"/>
                    <a:pt x="737" y="777"/>
                    <a:pt x="1473" y="777"/>
                  </a:cubicBezTo>
                  <a:cubicBezTo>
                    <a:pt x="2210" y="777"/>
                    <a:pt x="2210" y="1"/>
                    <a:pt x="2946" y="1"/>
                  </a:cubicBezTo>
                  <a:cubicBezTo>
                    <a:pt x="3683" y="1"/>
                    <a:pt x="3683" y="777"/>
                    <a:pt x="4420" y="777"/>
                  </a:cubicBezTo>
                  <a:cubicBezTo>
                    <a:pt x="5156" y="777"/>
                    <a:pt x="5156" y="1"/>
                    <a:pt x="5893" y="1"/>
                  </a:cubicBezTo>
                  <a:cubicBezTo>
                    <a:pt x="6629" y="1"/>
                    <a:pt x="6629" y="777"/>
                    <a:pt x="7366" y="777"/>
                  </a:cubicBezTo>
                </a:path>
              </a:pathLst>
            </a:custGeom>
            <a:noFill/>
            <a:ln cap="flat" cmpd="sng" w="19050">
              <a:solidFill>
                <a:schemeClr val="accent2"/>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5"/>
            <p:cNvSpPr/>
            <p:nvPr/>
          </p:nvSpPr>
          <p:spPr>
            <a:xfrm>
              <a:off x="3715745" y="762333"/>
              <a:ext cx="621414" cy="65550"/>
            </a:xfrm>
            <a:custGeom>
              <a:rect b="b" l="l" r="r" t="t"/>
              <a:pathLst>
                <a:path extrusionOk="0" fill="none" h="777" w="7366">
                  <a:moveTo>
                    <a:pt x="0" y="1"/>
                  </a:moveTo>
                  <a:cubicBezTo>
                    <a:pt x="736" y="1"/>
                    <a:pt x="736" y="777"/>
                    <a:pt x="1472" y="777"/>
                  </a:cubicBezTo>
                  <a:cubicBezTo>
                    <a:pt x="2209" y="777"/>
                    <a:pt x="2209" y="1"/>
                    <a:pt x="2945" y="1"/>
                  </a:cubicBezTo>
                  <a:cubicBezTo>
                    <a:pt x="3682" y="1"/>
                    <a:pt x="3682" y="777"/>
                    <a:pt x="4419" y="777"/>
                  </a:cubicBezTo>
                  <a:cubicBezTo>
                    <a:pt x="5156" y="777"/>
                    <a:pt x="5156" y="1"/>
                    <a:pt x="5892" y="1"/>
                  </a:cubicBezTo>
                  <a:cubicBezTo>
                    <a:pt x="6629" y="1"/>
                    <a:pt x="6629" y="777"/>
                    <a:pt x="7366" y="777"/>
                  </a:cubicBezTo>
                </a:path>
              </a:pathLst>
            </a:custGeom>
            <a:noFill/>
            <a:ln cap="flat" cmpd="sng" w="19050">
              <a:solidFill>
                <a:schemeClr val="accent2"/>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5"/>
            <p:cNvSpPr/>
            <p:nvPr/>
          </p:nvSpPr>
          <p:spPr>
            <a:xfrm>
              <a:off x="3756492" y="2334437"/>
              <a:ext cx="684096" cy="595937"/>
            </a:xfrm>
            <a:custGeom>
              <a:rect b="b" l="l" r="r" t="t"/>
              <a:pathLst>
                <a:path extrusionOk="0" h="7064" w="8109">
                  <a:moveTo>
                    <a:pt x="2279" y="1"/>
                  </a:moveTo>
                  <a:cubicBezTo>
                    <a:pt x="1230" y="1"/>
                    <a:pt x="381" y="818"/>
                    <a:pt x="381" y="1825"/>
                  </a:cubicBezTo>
                  <a:cubicBezTo>
                    <a:pt x="381" y="1825"/>
                    <a:pt x="1" y="4345"/>
                    <a:pt x="4176" y="7064"/>
                  </a:cubicBezTo>
                  <a:cubicBezTo>
                    <a:pt x="8109" y="4503"/>
                    <a:pt x="8000" y="2165"/>
                    <a:pt x="7974" y="1855"/>
                  </a:cubicBezTo>
                  <a:cubicBezTo>
                    <a:pt x="7974" y="1845"/>
                    <a:pt x="7976" y="1835"/>
                    <a:pt x="7976" y="1825"/>
                  </a:cubicBezTo>
                  <a:cubicBezTo>
                    <a:pt x="7976" y="818"/>
                    <a:pt x="7125" y="1"/>
                    <a:pt x="6077" y="1"/>
                  </a:cubicBezTo>
                  <a:cubicBezTo>
                    <a:pt x="5028" y="1"/>
                    <a:pt x="4178" y="818"/>
                    <a:pt x="4178" y="1825"/>
                  </a:cubicBezTo>
                  <a:cubicBezTo>
                    <a:pt x="4178" y="818"/>
                    <a:pt x="3328" y="1"/>
                    <a:pt x="22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5"/>
            <p:cNvSpPr/>
            <p:nvPr/>
          </p:nvSpPr>
          <p:spPr>
            <a:xfrm>
              <a:off x="3973560" y="2516999"/>
              <a:ext cx="264730" cy="264730"/>
            </a:xfrm>
            <a:custGeom>
              <a:rect b="b" l="l" r="r" t="t"/>
              <a:pathLst>
                <a:path extrusionOk="0" h="3138" w="3138">
                  <a:moveTo>
                    <a:pt x="1149" y="1"/>
                  </a:moveTo>
                  <a:lnTo>
                    <a:pt x="1149" y="1149"/>
                  </a:lnTo>
                  <a:lnTo>
                    <a:pt x="1" y="1149"/>
                  </a:lnTo>
                  <a:lnTo>
                    <a:pt x="1" y="1989"/>
                  </a:lnTo>
                  <a:lnTo>
                    <a:pt x="1149" y="1989"/>
                  </a:lnTo>
                  <a:lnTo>
                    <a:pt x="1149" y="3138"/>
                  </a:lnTo>
                  <a:lnTo>
                    <a:pt x="1989" y="3138"/>
                  </a:lnTo>
                  <a:lnTo>
                    <a:pt x="1989" y="1989"/>
                  </a:lnTo>
                  <a:lnTo>
                    <a:pt x="3138" y="1989"/>
                  </a:lnTo>
                  <a:lnTo>
                    <a:pt x="3138" y="1149"/>
                  </a:lnTo>
                  <a:lnTo>
                    <a:pt x="1989" y="1149"/>
                  </a:lnTo>
                  <a:lnTo>
                    <a:pt x="198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5"/>
            <p:cNvSpPr/>
            <p:nvPr/>
          </p:nvSpPr>
          <p:spPr>
            <a:xfrm>
              <a:off x="1648669" y="1738413"/>
              <a:ext cx="55004" cy="107309"/>
            </a:xfrm>
            <a:custGeom>
              <a:rect b="b" l="l" r="r" t="t"/>
              <a:pathLst>
                <a:path extrusionOk="0" h="1272" w="652">
                  <a:moveTo>
                    <a:pt x="321" y="0"/>
                  </a:moveTo>
                  <a:cubicBezTo>
                    <a:pt x="227" y="191"/>
                    <a:pt x="134" y="425"/>
                    <a:pt x="61" y="629"/>
                  </a:cubicBezTo>
                  <a:cubicBezTo>
                    <a:pt x="0" y="816"/>
                    <a:pt x="1" y="1043"/>
                    <a:pt x="138" y="1183"/>
                  </a:cubicBezTo>
                  <a:cubicBezTo>
                    <a:pt x="190" y="1235"/>
                    <a:pt x="261" y="1272"/>
                    <a:pt x="335" y="1272"/>
                  </a:cubicBezTo>
                  <a:cubicBezTo>
                    <a:pt x="336" y="1272"/>
                    <a:pt x="338" y="1272"/>
                    <a:pt x="340" y="1272"/>
                  </a:cubicBezTo>
                  <a:cubicBezTo>
                    <a:pt x="491" y="1267"/>
                    <a:pt x="596" y="1109"/>
                    <a:pt x="617" y="960"/>
                  </a:cubicBezTo>
                  <a:cubicBezTo>
                    <a:pt x="652" y="730"/>
                    <a:pt x="555" y="503"/>
                    <a:pt x="460" y="289"/>
                  </a:cubicBezTo>
                  <a:cubicBezTo>
                    <a:pt x="418" y="194"/>
                    <a:pt x="380" y="84"/>
                    <a:pt x="3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5"/>
            <p:cNvSpPr/>
            <p:nvPr/>
          </p:nvSpPr>
          <p:spPr>
            <a:xfrm>
              <a:off x="1201711" y="1739678"/>
              <a:ext cx="55004" cy="107225"/>
            </a:xfrm>
            <a:custGeom>
              <a:rect b="b" l="l" r="r" t="t"/>
              <a:pathLst>
                <a:path extrusionOk="0" h="1271" w="652">
                  <a:moveTo>
                    <a:pt x="321" y="0"/>
                  </a:moveTo>
                  <a:cubicBezTo>
                    <a:pt x="227" y="191"/>
                    <a:pt x="134" y="424"/>
                    <a:pt x="61" y="629"/>
                  </a:cubicBezTo>
                  <a:cubicBezTo>
                    <a:pt x="0" y="815"/>
                    <a:pt x="1" y="1042"/>
                    <a:pt x="138" y="1182"/>
                  </a:cubicBezTo>
                  <a:cubicBezTo>
                    <a:pt x="189" y="1234"/>
                    <a:pt x="259" y="1271"/>
                    <a:pt x="331" y="1271"/>
                  </a:cubicBezTo>
                  <a:cubicBezTo>
                    <a:pt x="334" y="1271"/>
                    <a:pt x="336" y="1271"/>
                    <a:pt x="339" y="1271"/>
                  </a:cubicBezTo>
                  <a:cubicBezTo>
                    <a:pt x="491" y="1266"/>
                    <a:pt x="595" y="1109"/>
                    <a:pt x="617" y="959"/>
                  </a:cubicBezTo>
                  <a:cubicBezTo>
                    <a:pt x="651" y="729"/>
                    <a:pt x="554" y="501"/>
                    <a:pt x="460" y="289"/>
                  </a:cubicBezTo>
                  <a:cubicBezTo>
                    <a:pt x="417" y="193"/>
                    <a:pt x="380" y="84"/>
                    <a:pt x="3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5"/>
            <p:cNvSpPr/>
            <p:nvPr/>
          </p:nvSpPr>
          <p:spPr>
            <a:xfrm>
              <a:off x="1424599" y="1738413"/>
              <a:ext cx="55089" cy="107309"/>
            </a:xfrm>
            <a:custGeom>
              <a:rect b="b" l="l" r="r" t="t"/>
              <a:pathLst>
                <a:path extrusionOk="0" h="1272" w="653">
                  <a:moveTo>
                    <a:pt x="322" y="0"/>
                  </a:moveTo>
                  <a:cubicBezTo>
                    <a:pt x="228" y="191"/>
                    <a:pt x="134" y="425"/>
                    <a:pt x="62" y="629"/>
                  </a:cubicBezTo>
                  <a:cubicBezTo>
                    <a:pt x="0" y="816"/>
                    <a:pt x="2" y="1043"/>
                    <a:pt x="139" y="1183"/>
                  </a:cubicBezTo>
                  <a:cubicBezTo>
                    <a:pt x="191" y="1236"/>
                    <a:pt x="261" y="1272"/>
                    <a:pt x="335" y="1272"/>
                  </a:cubicBezTo>
                  <a:cubicBezTo>
                    <a:pt x="336" y="1272"/>
                    <a:pt x="338" y="1272"/>
                    <a:pt x="340" y="1272"/>
                  </a:cubicBezTo>
                  <a:cubicBezTo>
                    <a:pt x="491" y="1267"/>
                    <a:pt x="596" y="1109"/>
                    <a:pt x="618" y="960"/>
                  </a:cubicBezTo>
                  <a:cubicBezTo>
                    <a:pt x="652" y="730"/>
                    <a:pt x="555" y="503"/>
                    <a:pt x="460" y="289"/>
                  </a:cubicBezTo>
                  <a:cubicBezTo>
                    <a:pt x="418" y="194"/>
                    <a:pt x="381" y="84"/>
                    <a:pt x="3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5"/>
            <p:cNvSpPr/>
            <p:nvPr/>
          </p:nvSpPr>
          <p:spPr>
            <a:xfrm>
              <a:off x="1546336" y="1909248"/>
              <a:ext cx="55089" cy="107225"/>
            </a:xfrm>
            <a:custGeom>
              <a:rect b="b" l="l" r="r" t="t"/>
              <a:pathLst>
                <a:path extrusionOk="0" h="1271" w="653">
                  <a:moveTo>
                    <a:pt x="323" y="0"/>
                  </a:moveTo>
                  <a:cubicBezTo>
                    <a:pt x="228" y="191"/>
                    <a:pt x="135" y="425"/>
                    <a:pt x="62" y="629"/>
                  </a:cubicBezTo>
                  <a:cubicBezTo>
                    <a:pt x="0" y="815"/>
                    <a:pt x="2" y="1043"/>
                    <a:pt x="139" y="1182"/>
                  </a:cubicBezTo>
                  <a:cubicBezTo>
                    <a:pt x="191" y="1234"/>
                    <a:pt x="260" y="1271"/>
                    <a:pt x="333" y="1271"/>
                  </a:cubicBezTo>
                  <a:cubicBezTo>
                    <a:pt x="335" y="1271"/>
                    <a:pt x="338" y="1271"/>
                    <a:pt x="340" y="1271"/>
                  </a:cubicBezTo>
                  <a:cubicBezTo>
                    <a:pt x="492" y="1266"/>
                    <a:pt x="597" y="1109"/>
                    <a:pt x="619" y="960"/>
                  </a:cubicBezTo>
                  <a:cubicBezTo>
                    <a:pt x="653" y="729"/>
                    <a:pt x="556" y="502"/>
                    <a:pt x="461" y="289"/>
                  </a:cubicBezTo>
                  <a:cubicBezTo>
                    <a:pt x="419" y="193"/>
                    <a:pt x="381" y="84"/>
                    <a:pt x="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5"/>
            <p:cNvSpPr/>
            <p:nvPr/>
          </p:nvSpPr>
          <p:spPr>
            <a:xfrm>
              <a:off x="1208966" y="2085735"/>
              <a:ext cx="55089" cy="107225"/>
            </a:xfrm>
            <a:custGeom>
              <a:rect b="b" l="l" r="r" t="t"/>
              <a:pathLst>
                <a:path extrusionOk="0" h="1271" w="653">
                  <a:moveTo>
                    <a:pt x="323" y="0"/>
                  </a:moveTo>
                  <a:cubicBezTo>
                    <a:pt x="228" y="191"/>
                    <a:pt x="134" y="424"/>
                    <a:pt x="62" y="629"/>
                  </a:cubicBezTo>
                  <a:cubicBezTo>
                    <a:pt x="0" y="815"/>
                    <a:pt x="2" y="1042"/>
                    <a:pt x="139" y="1182"/>
                  </a:cubicBezTo>
                  <a:cubicBezTo>
                    <a:pt x="191" y="1234"/>
                    <a:pt x="260" y="1271"/>
                    <a:pt x="333" y="1271"/>
                  </a:cubicBezTo>
                  <a:cubicBezTo>
                    <a:pt x="335" y="1271"/>
                    <a:pt x="338" y="1271"/>
                    <a:pt x="340" y="1271"/>
                  </a:cubicBezTo>
                  <a:cubicBezTo>
                    <a:pt x="491" y="1266"/>
                    <a:pt x="597" y="1109"/>
                    <a:pt x="619" y="959"/>
                  </a:cubicBezTo>
                  <a:cubicBezTo>
                    <a:pt x="653" y="729"/>
                    <a:pt x="556" y="501"/>
                    <a:pt x="461" y="289"/>
                  </a:cubicBezTo>
                  <a:cubicBezTo>
                    <a:pt x="419" y="193"/>
                    <a:pt x="381" y="84"/>
                    <a:pt x="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5"/>
            <p:cNvSpPr/>
            <p:nvPr/>
          </p:nvSpPr>
          <p:spPr>
            <a:xfrm>
              <a:off x="1085542" y="1904946"/>
              <a:ext cx="55089" cy="107309"/>
            </a:xfrm>
            <a:custGeom>
              <a:rect b="b" l="l" r="r" t="t"/>
              <a:pathLst>
                <a:path extrusionOk="0" h="1272" w="653">
                  <a:moveTo>
                    <a:pt x="323" y="1"/>
                  </a:moveTo>
                  <a:cubicBezTo>
                    <a:pt x="229" y="191"/>
                    <a:pt x="135" y="424"/>
                    <a:pt x="62" y="629"/>
                  </a:cubicBezTo>
                  <a:cubicBezTo>
                    <a:pt x="1" y="815"/>
                    <a:pt x="3" y="1042"/>
                    <a:pt x="140" y="1182"/>
                  </a:cubicBezTo>
                  <a:cubicBezTo>
                    <a:pt x="190" y="1234"/>
                    <a:pt x="261" y="1271"/>
                    <a:pt x="333" y="1271"/>
                  </a:cubicBezTo>
                  <a:cubicBezTo>
                    <a:pt x="336" y="1271"/>
                    <a:pt x="338" y="1271"/>
                    <a:pt x="341" y="1271"/>
                  </a:cubicBezTo>
                  <a:cubicBezTo>
                    <a:pt x="492" y="1267"/>
                    <a:pt x="596" y="1110"/>
                    <a:pt x="619" y="959"/>
                  </a:cubicBezTo>
                  <a:cubicBezTo>
                    <a:pt x="652" y="730"/>
                    <a:pt x="555" y="502"/>
                    <a:pt x="461" y="290"/>
                  </a:cubicBezTo>
                  <a:cubicBezTo>
                    <a:pt x="418" y="194"/>
                    <a:pt x="381" y="84"/>
                    <a:pt x="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5"/>
            <p:cNvSpPr/>
            <p:nvPr/>
          </p:nvSpPr>
          <p:spPr>
            <a:xfrm>
              <a:off x="1320073" y="1909417"/>
              <a:ext cx="55004" cy="107309"/>
            </a:xfrm>
            <a:custGeom>
              <a:rect b="b" l="l" r="r" t="t"/>
              <a:pathLst>
                <a:path extrusionOk="0" h="1272" w="652">
                  <a:moveTo>
                    <a:pt x="322" y="0"/>
                  </a:moveTo>
                  <a:cubicBezTo>
                    <a:pt x="227" y="190"/>
                    <a:pt x="134" y="424"/>
                    <a:pt x="61" y="630"/>
                  </a:cubicBezTo>
                  <a:cubicBezTo>
                    <a:pt x="0" y="816"/>
                    <a:pt x="1" y="1043"/>
                    <a:pt x="138" y="1182"/>
                  </a:cubicBezTo>
                  <a:cubicBezTo>
                    <a:pt x="190" y="1235"/>
                    <a:pt x="261" y="1271"/>
                    <a:pt x="335" y="1271"/>
                  </a:cubicBezTo>
                  <a:cubicBezTo>
                    <a:pt x="336" y="1271"/>
                    <a:pt x="338" y="1271"/>
                    <a:pt x="340" y="1271"/>
                  </a:cubicBezTo>
                  <a:cubicBezTo>
                    <a:pt x="491" y="1266"/>
                    <a:pt x="596" y="1109"/>
                    <a:pt x="617" y="960"/>
                  </a:cubicBezTo>
                  <a:cubicBezTo>
                    <a:pt x="651" y="729"/>
                    <a:pt x="555" y="502"/>
                    <a:pt x="460" y="289"/>
                  </a:cubicBezTo>
                  <a:cubicBezTo>
                    <a:pt x="417" y="194"/>
                    <a:pt x="380" y="84"/>
                    <a:pt x="3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5"/>
            <p:cNvSpPr/>
            <p:nvPr/>
          </p:nvSpPr>
          <p:spPr>
            <a:xfrm>
              <a:off x="1447883" y="2080758"/>
              <a:ext cx="55004" cy="107309"/>
            </a:xfrm>
            <a:custGeom>
              <a:rect b="b" l="l" r="r" t="t"/>
              <a:pathLst>
                <a:path extrusionOk="0" h="1272" w="652">
                  <a:moveTo>
                    <a:pt x="321" y="1"/>
                  </a:moveTo>
                  <a:cubicBezTo>
                    <a:pt x="227" y="191"/>
                    <a:pt x="134" y="424"/>
                    <a:pt x="61" y="629"/>
                  </a:cubicBezTo>
                  <a:cubicBezTo>
                    <a:pt x="0" y="815"/>
                    <a:pt x="1" y="1042"/>
                    <a:pt x="138" y="1182"/>
                  </a:cubicBezTo>
                  <a:cubicBezTo>
                    <a:pt x="189" y="1235"/>
                    <a:pt x="259" y="1271"/>
                    <a:pt x="332" y="1271"/>
                  </a:cubicBezTo>
                  <a:cubicBezTo>
                    <a:pt x="335" y="1271"/>
                    <a:pt x="337" y="1271"/>
                    <a:pt x="340" y="1271"/>
                  </a:cubicBezTo>
                  <a:cubicBezTo>
                    <a:pt x="491" y="1267"/>
                    <a:pt x="595" y="1110"/>
                    <a:pt x="617" y="960"/>
                  </a:cubicBezTo>
                  <a:cubicBezTo>
                    <a:pt x="651" y="730"/>
                    <a:pt x="554" y="502"/>
                    <a:pt x="460" y="290"/>
                  </a:cubicBezTo>
                  <a:cubicBezTo>
                    <a:pt x="417" y="194"/>
                    <a:pt x="380" y="85"/>
                    <a:pt x="3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5"/>
            <p:cNvSpPr/>
            <p:nvPr/>
          </p:nvSpPr>
          <p:spPr>
            <a:xfrm>
              <a:off x="1333824" y="2253196"/>
              <a:ext cx="55004" cy="107393"/>
            </a:xfrm>
            <a:custGeom>
              <a:rect b="b" l="l" r="r" t="t"/>
              <a:pathLst>
                <a:path extrusionOk="0" h="1273" w="652">
                  <a:moveTo>
                    <a:pt x="323" y="1"/>
                  </a:moveTo>
                  <a:cubicBezTo>
                    <a:pt x="227" y="192"/>
                    <a:pt x="134" y="425"/>
                    <a:pt x="62" y="630"/>
                  </a:cubicBezTo>
                  <a:cubicBezTo>
                    <a:pt x="0" y="816"/>
                    <a:pt x="1" y="1043"/>
                    <a:pt x="139" y="1183"/>
                  </a:cubicBezTo>
                  <a:cubicBezTo>
                    <a:pt x="190" y="1236"/>
                    <a:pt x="262" y="1272"/>
                    <a:pt x="335" y="1272"/>
                  </a:cubicBezTo>
                  <a:cubicBezTo>
                    <a:pt x="337" y="1272"/>
                    <a:pt x="338" y="1272"/>
                    <a:pt x="340" y="1272"/>
                  </a:cubicBezTo>
                  <a:cubicBezTo>
                    <a:pt x="491" y="1267"/>
                    <a:pt x="596" y="1111"/>
                    <a:pt x="618" y="960"/>
                  </a:cubicBezTo>
                  <a:cubicBezTo>
                    <a:pt x="652" y="730"/>
                    <a:pt x="555" y="503"/>
                    <a:pt x="461" y="290"/>
                  </a:cubicBezTo>
                  <a:cubicBezTo>
                    <a:pt x="418" y="195"/>
                    <a:pt x="380" y="85"/>
                    <a:pt x="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5"/>
            <p:cNvSpPr/>
            <p:nvPr/>
          </p:nvSpPr>
          <p:spPr>
            <a:xfrm>
              <a:off x="986162" y="1738413"/>
              <a:ext cx="55089" cy="107309"/>
            </a:xfrm>
            <a:custGeom>
              <a:rect b="b" l="l" r="r" t="t"/>
              <a:pathLst>
                <a:path extrusionOk="0" h="1272" w="653">
                  <a:moveTo>
                    <a:pt x="322" y="0"/>
                  </a:moveTo>
                  <a:cubicBezTo>
                    <a:pt x="228" y="191"/>
                    <a:pt x="134" y="425"/>
                    <a:pt x="62" y="629"/>
                  </a:cubicBezTo>
                  <a:cubicBezTo>
                    <a:pt x="0" y="816"/>
                    <a:pt x="2" y="1043"/>
                    <a:pt x="139" y="1183"/>
                  </a:cubicBezTo>
                  <a:cubicBezTo>
                    <a:pt x="191" y="1235"/>
                    <a:pt x="262" y="1272"/>
                    <a:pt x="335" y="1272"/>
                  </a:cubicBezTo>
                  <a:cubicBezTo>
                    <a:pt x="337" y="1272"/>
                    <a:pt x="338" y="1272"/>
                    <a:pt x="340" y="1272"/>
                  </a:cubicBezTo>
                  <a:cubicBezTo>
                    <a:pt x="491" y="1267"/>
                    <a:pt x="597" y="1109"/>
                    <a:pt x="618" y="960"/>
                  </a:cubicBezTo>
                  <a:cubicBezTo>
                    <a:pt x="652" y="730"/>
                    <a:pt x="556" y="503"/>
                    <a:pt x="460" y="289"/>
                  </a:cubicBezTo>
                  <a:cubicBezTo>
                    <a:pt x="418" y="194"/>
                    <a:pt x="381" y="84"/>
                    <a:pt x="3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5"/>
            <p:cNvSpPr/>
            <p:nvPr/>
          </p:nvSpPr>
          <p:spPr>
            <a:xfrm>
              <a:off x="1571729" y="2234467"/>
              <a:ext cx="55004" cy="107225"/>
            </a:xfrm>
            <a:custGeom>
              <a:rect b="b" l="l" r="r" t="t"/>
              <a:pathLst>
                <a:path extrusionOk="0" h="1271" w="652">
                  <a:moveTo>
                    <a:pt x="323" y="0"/>
                  </a:moveTo>
                  <a:cubicBezTo>
                    <a:pt x="229" y="191"/>
                    <a:pt x="134" y="424"/>
                    <a:pt x="63" y="629"/>
                  </a:cubicBezTo>
                  <a:cubicBezTo>
                    <a:pt x="1" y="815"/>
                    <a:pt x="2" y="1042"/>
                    <a:pt x="139" y="1182"/>
                  </a:cubicBezTo>
                  <a:cubicBezTo>
                    <a:pt x="190" y="1234"/>
                    <a:pt x="260" y="1271"/>
                    <a:pt x="333" y="1271"/>
                  </a:cubicBezTo>
                  <a:cubicBezTo>
                    <a:pt x="335" y="1271"/>
                    <a:pt x="338" y="1271"/>
                    <a:pt x="340" y="1271"/>
                  </a:cubicBezTo>
                  <a:cubicBezTo>
                    <a:pt x="491" y="1266"/>
                    <a:pt x="597" y="1109"/>
                    <a:pt x="619" y="959"/>
                  </a:cubicBezTo>
                  <a:cubicBezTo>
                    <a:pt x="652" y="729"/>
                    <a:pt x="556" y="501"/>
                    <a:pt x="461" y="289"/>
                  </a:cubicBezTo>
                  <a:cubicBezTo>
                    <a:pt x="419" y="193"/>
                    <a:pt x="381" y="84"/>
                    <a:pt x="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5"/>
            <p:cNvSpPr/>
            <p:nvPr/>
          </p:nvSpPr>
          <p:spPr>
            <a:xfrm>
              <a:off x="1084530" y="2234467"/>
              <a:ext cx="55089" cy="107225"/>
            </a:xfrm>
            <a:custGeom>
              <a:rect b="b" l="l" r="r" t="t"/>
              <a:pathLst>
                <a:path extrusionOk="0" h="1271" w="653">
                  <a:moveTo>
                    <a:pt x="323" y="0"/>
                  </a:moveTo>
                  <a:cubicBezTo>
                    <a:pt x="229" y="191"/>
                    <a:pt x="134" y="424"/>
                    <a:pt x="63" y="629"/>
                  </a:cubicBezTo>
                  <a:cubicBezTo>
                    <a:pt x="1" y="815"/>
                    <a:pt x="2" y="1042"/>
                    <a:pt x="140" y="1182"/>
                  </a:cubicBezTo>
                  <a:cubicBezTo>
                    <a:pt x="191" y="1234"/>
                    <a:pt x="261" y="1271"/>
                    <a:pt x="333" y="1271"/>
                  </a:cubicBezTo>
                  <a:cubicBezTo>
                    <a:pt x="335" y="1271"/>
                    <a:pt x="338" y="1271"/>
                    <a:pt x="340" y="1271"/>
                  </a:cubicBezTo>
                  <a:cubicBezTo>
                    <a:pt x="491" y="1266"/>
                    <a:pt x="597" y="1109"/>
                    <a:pt x="619" y="959"/>
                  </a:cubicBezTo>
                  <a:cubicBezTo>
                    <a:pt x="653" y="729"/>
                    <a:pt x="556" y="501"/>
                    <a:pt x="461" y="289"/>
                  </a:cubicBezTo>
                  <a:cubicBezTo>
                    <a:pt x="419" y="193"/>
                    <a:pt x="381" y="84"/>
                    <a:pt x="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5"/>
            <p:cNvSpPr/>
            <p:nvPr/>
          </p:nvSpPr>
          <p:spPr>
            <a:xfrm>
              <a:off x="692914" y="1098436"/>
              <a:ext cx="1355790" cy="582861"/>
            </a:xfrm>
            <a:custGeom>
              <a:rect b="b" l="l" r="r" t="t"/>
              <a:pathLst>
                <a:path extrusionOk="0" h="6909" w="16071">
                  <a:moveTo>
                    <a:pt x="7366" y="0"/>
                  </a:moveTo>
                  <a:cubicBezTo>
                    <a:pt x="7046" y="0"/>
                    <a:pt x="6732" y="40"/>
                    <a:pt x="6441" y="117"/>
                  </a:cubicBezTo>
                  <a:cubicBezTo>
                    <a:pt x="5173" y="452"/>
                    <a:pt x="4214" y="1632"/>
                    <a:pt x="4139" y="2961"/>
                  </a:cubicBezTo>
                  <a:cubicBezTo>
                    <a:pt x="3774" y="2756"/>
                    <a:pt x="3341" y="2656"/>
                    <a:pt x="2895" y="2656"/>
                  </a:cubicBezTo>
                  <a:cubicBezTo>
                    <a:pt x="2126" y="2656"/>
                    <a:pt x="1322" y="2952"/>
                    <a:pt x="771" y="3513"/>
                  </a:cubicBezTo>
                  <a:cubicBezTo>
                    <a:pt x="235" y="4060"/>
                    <a:pt x="0" y="4992"/>
                    <a:pt x="44" y="5779"/>
                  </a:cubicBezTo>
                  <a:cubicBezTo>
                    <a:pt x="79" y="6417"/>
                    <a:pt x="622" y="6909"/>
                    <a:pt x="1260" y="6909"/>
                  </a:cubicBezTo>
                  <a:lnTo>
                    <a:pt x="14598" y="6909"/>
                  </a:lnTo>
                  <a:cubicBezTo>
                    <a:pt x="15459" y="6909"/>
                    <a:pt x="16070" y="6031"/>
                    <a:pt x="15732" y="5239"/>
                  </a:cubicBezTo>
                  <a:cubicBezTo>
                    <a:pt x="15730" y="5234"/>
                    <a:pt x="15728" y="5229"/>
                    <a:pt x="15725" y="5224"/>
                  </a:cubicBezTo>
                  <a:cubicBezTo>
                    <a:pt x="15510" y="4732"/>
                    <a:pt x="15002" y="4368"/>
                    <a:pt x="14470" y="4368"/>
                  </a:cubicBezTo>
                  <a:cubicBezTo>
                    <a:pt x="14431" y="4368"/>
                    <a:pt x="14392" y="4370"/>
                    <a:pt x="14353" y="4374"/>
                  </a:cubicBezTo>
                  <a:cubicBezTo>
                    <a:pt x="14438" y="3268"/>
                    <a:pt x="14113" y="2279"/>
                    <a:pt x="13323" y="1650"/>
                  </a:cubicBezTo>
                  <a:cubicBezTo>
                    <a:pt x="12862" y="1283"/>
                    <a:pt x="12236" y="1128"/>
                    <a:pt x="11611" y="1128"/>
                  </a:cubicBezTo>
                  <a:cubicBezTo>
                    <a:pt x="11107" y="1128"/>
                    <a:pt x="10604" y="1229"/>
                    <a:pt x="10188" y="1401"/>
                  </a:cubicBezTo>
                  <a:cubicBezTo>
                    <a:pt x="9576" y="442"/>
                    <a:pt x="8436" y="0"/>
                    <a:pt x="73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5"/>
            <p:cNvSpPr/>
            <p:nvPr/>
          </p:nvSpPr>
          <p:spPr>
            <a:xfrm>
              <a:off x="1307502" y="3029420"/>
              <a:ext cx="555527" cy="563288"/>
            </a:xfrm>
            <a:custGeom>
              <a:rect b="b" l="l" r="r" t="t"/>
              <a:pathLst>
                <a:path extrusionOk="0" h="6677" w="6585">
                  <a:moveTo>
                    <a:pt x="3293" y="1644"/>
                  </a:moveTo>
                  <a:cubicBezTo>
                    <a:pt x="4215" y="1644"/>
                    <a:pt x="4964" y="2403"/>
                    <a:pt x="4964" y="3338"/>
                  </a:cubicBezTo>
                  <a:cubicBezTo>
                    <a:pt x="4964" y="4273"/>
                    <a:pt x="4215" y="5032"/>
                    <a:pt x="3293" y="5032"/>
                  </a:cubicBezTo>
                  <a:cubicBezTo>
                    <a:pt x="2370" y="5032"/>
                    <a:pt x="1622" y="4273"/>
                    <a:pt x="1622" y="3338"/>
                  </a:cubicBezTo>
                  <a:cubicBezTo>
                    <a:pt x="1622" y="2403"/>
                    <a:pt x="2370" y="1644"/>
                    <a:pt x="3293" y="1644"/>
                  </a:cubicBezTo>
                  <a:close/>
                  <a:moveTo>
                    <a:pt x="3043" y="1"/>
                  </a:moveTo>
                  <a:lnTo>
                    <a:pt x="2896" y="268"/>
                  </a:lnTo>
                  <a:cubicBezTo>
                    <a:pt x="2620" y="304"/>
                    <a:pt x="2356" y="377"/>
                    <a:pt x="2108" y="483"/>
                  </a:cubicBezTo>
                  <a:lnTo>
                    <a:pt x="1869" y="318"/>
                  </a:lnTo>
                  <a:lnTo>
                    <a:pt x="1430" y="575"/>
                  </a:lnTo>
                  <a:lnTo>
                    <a:pt x="1434" y="880"/>
                  </a:lnTo>
                  <a:cubicBezTo>
                    <a:pt x="1219" y="1049"/>
                    <a:pt x="1025" y="1246"/>
                    <a:pt x="860" y="1466"/>
                  </a:cubicBezTo>
                  <a:lnTo>
                    <a:pt x="571" y="1444"/>
                  </a:lnTo>
                  <a:lnTo>
                    <a:pt x="318" y="1890"/>
                  </a:lnTo>
                  <a:lnTo>
                    <a:pt x="471" y="2151"/>
                  </a:lnTo>
                  <a:cubicBezTo>
                    <a:pt x="368" y="2402"/>
                    <a:pt x="298" y="2670"/>
                    <a:pt x="263" y="2950"/>
                  </a:cubicBezTo>
                  <a:lnTo>
                    <a:pt x="1" y="3078"/>
                  </a:lnTo>
                  <a:lnTo>
                    <a:pt x="2" y="3592"/>
                  </a:lnTo>
                  <a:lnTo>
                    <a:pt x="264" y="3741"/>
                  </a:lnTo>
                  <a:cubicBezTo>
                    <a:pt x="300" y="4021"/>
                    <a:pt x="373" y="4289"/>
                    <a:pt x="477" y="4539"/>
                  </a:cubicBezTo>
                  <a:lnTo>
                    <a:pt x="313" y="4781"/>
                  </a:lnTo>
                  <a:lnTo>
                    <a:pt x="568" y="5227"/>
                  </a:lnTo>
                  <a:lnTo>
                    <a:pt x="869" y="5222"/>
                  </a:lnTo>
                  <a:cubicBezTo>
                    <a:pt x="1035" y="5441"/>
                    <a:pt x="1229" y="5638"/>
                    <a:pt x="1447" y="5806"/>
                  </a:cubicBezTo>
                  <a:lnTo>
                    <a:pt x="1425" y="6098"/>
                  </a:lnTo>
                  <a:lnTo>
                    <a:pt x="1865" y="6355"/>
                  </a:lnTo>
                  <a:lnTo>
                    <a:pt x="2122" y="6199"/>
                  </a:lnTo>
                  <a:cubicBezTo>
                    <a:pt x="2370" y="6304"/>
                    <a:pt x="2634" y="6376"/>
                    <a:pt x="2910" y="6411"/>
                  </a:cubicBezTo>
                  <a:lnTo>
                    <a:pt x="3036" y="6676"/>
                  </a:lnTo>
                  <a:lnTo>
                    <a:pt x="3544" y="6675"/>
                  </a:lnTo>
                  <a:lnTo>
                    <a:pt x="3691" y="6409"/>
                  </a:lnTo>
                  <a:cubicBezTo>
                    <a:pt x="3966" y="6372"/>
                    <a:pt x="4230" y="6300"/>
                    <a:pt x="4478" y="6193"/>
                  </a:cubicBezTo>
                  <a:lnTo>
                    <a:pt x="4716" y="6359"/>
                  </a:lnTo>
                  <a:lnTo>
                    <a:pt x="5156" y="6101"/>
                  </a:lnTo>
                  <a:lnTo>
                    <a:pt x="5151" y="5796"/>
                  </a:lnTo>
                  <a:cubicBezTo>
                    <a:pt x="5368" y="5627"/>
                    <a:pt x="5561" y="5431"/>
                    <a:pt x="5726" y="5210"/>
                  </a:cubicBezTo>
                  <a:lnTo>
                    <a:pt x="6016" y="5233"/>
                  </a:lnTo>
                  <a:lnTo>
                    <a:pt x="6269" y="4787"/>
                  </a:lnTo>
                  <a:lnTo>
                    <a:pt x="6115" y="4526"/>
                  </a:lnTo>
                  <a:cubicBezTo>
                    <a:pt x="6218" y="4274"/>
                    <a:pt x="6289" y="4006"/>
                    <a:pt x="6323" y="3727"/>
                  </a:cubicBezTo>
                  <a:lnTo>
                    <a:pt x="6585" y="3599"/>
                  </a:lnTo>
                  <a:lnTo>
                    <a:pt x="6584" y="3084"/>
                  </a:lnTo>
                  <a:lnTo>
                    <a:pt x="6321" y="2936"/>
                  </a:lnTo>
                  <a:cubicBezTo>
                    <a:pt x="6286" y="2656"/>
                    <a:pt x="6214" y="2388"/>
                    <a:pt x="6109" y="2137"/>
                  </a:cubicBezTo>
                  <a:lnTo>
                    <a:pt x="6272" y="1895"/>
                  </a:lnTo>
                  <a:lnTo>
                    <a:pt x="6018" y="1449"/>
                  </a:lnTo>
                  <a:lnTo>
                    <a:pt x="5717" y="1454"/>
                  </a:lnTo>
                  <a:cubicBezTo>
                    <a:pt x="5551" y="1235"/>
                    <a:pt x="5356" y="1038"/>
                    <a:pt x="5140" y="871"/>
                  </a:cubicBezTo>
                  <a:lnTo>
                    <a:pt x="5162" y="578"/>
                  </a:lnTo>
                  <a:lnTo>
                    <a:pt x="4722" y="321"/>
                  </a:lnTo>
                  <a:lnTo>
                    <a:pt x="4464" y="477"/>
                  </a:lnTo>
                  <a:cubicBezTo>
                    <a:pt x="4216" y="373"/>
                    <a:pt x="3952" y="301"/>
                    <a:pt x="3676" y="266"/>
                  </a:cubicBezTo>
                  <a:lnTo>
                    <a:pt x="35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5"/>
            <p:cNvSpPr/>
            <p:nvPr/>
          </p:nvSpPr>
          <p:spPr>
            <a:xfrm>
              <a:off x="1745687" y="2599168"/>
              <a:ext cx="429658" cy="435564"/>
            </a:xfrm>
            <a:custGeom>
              <a:rect b="b" l="l" r="r" t="t"/>
              <a:pathLst>
                <a:path extrusionOk="0" h="5163" w="5093">
                  <a:moveTo>
                    <a:pt x="2546" y="1271"/>
                  </a:moveTo>
                  <a:cubicBezTo>
                    <a:pt x="3259" y="1271"/>
                    <a:pt x="3838" y="1858"/>
                    <a:pt x="3838" y="2581"/>
                  </a:cubicBezTo>
                  <a:cubicBezTo>
                    <a:pt x="3838" y="3305"/>
                    <a:pt x="3259" y="3891"/>
                    <a:pt x="2546" y="3891"/>
                  </a:cubicBezTo>
                  <a:cubicBezTo>
                    <a:pt x="1833" y="3891"/>
                    <a:pt x="1254" y="3305"/>
                    <a:pt x="1254" y="2581"/>
                  </a:cubicBezTo>
                  <a:cubicBezTo>
                    <a:pt x="1254" y="1858"/>
                    <a:pt x="1833" y="1271"/>
                    <a:pt x="2546" y="1271"/>
                  </a:cubicBezTo>
                  <a:close/>
                  <a:moveTo>
                    <a:pt x="2744" y="0"/>
                  </a:moveTo>
                  <a:lnTo>
                    <a:pt x="2352" y="1"/>
                  </a:lnTo>
                  <a:lnTo>
                    <a:pt x="2239" y="207"/>
                  </a:lnTo>
                  <a:cubicBezTo>
                    <a:pt x="2026" y="235"/>
                    <a:pt x="1821" y="291"/>
                    <a:pt x="1629" y="373"/>
                  </a:cubicBezTo>
                  <a:lnTo>
                    <a:pt x="1445" y="245"/>
                  </a:lnTo>
                  <a:lnTo>
                    <a:pt x="1105" y="444"/>
                  </a:lnTo>
                  <a:lnTo>
                    <a:pt x="1109" y="680"/>
                  </a:lnTo>
                  <a:cubicBezTo>
                    <a:pt x="941" y="810"/>
                    <a:pt x="792" y="963"/>
                    <a:pt x="665" y="1133"/>
                  </a:cubicBezTo>
                  <a:lnTo>
                    <a:pt x="440" y="1116"/>
                  </a:lnTo>
                  <a:lnTo>
                    <a:pt x="245" y="1461"/>
                  </a:lnTo>
                  <a:lnTo>
                    <a:pt x="363" y="1663"/>
                  </a:lnTo>
                  <a:cubicBezTo>
                    <a:pt x="284" y="1857"/>
                    <a:pt x="229" y="2065"/>
                    <a:pt x="203" y="2282"/>
                  </a:cubicBezTo>
                  <a:lnTo>
                    <a:pt x="0" y="2379"/>
                  </a:lnTo>
                  <a:lnTo>
                    <a:pt x="1" y="2778"/>
                  </a:lnTo>
                  <a:lnTo>
                    <a:pt x="204" y="2893"/>
                  </a:lnTo>
                  <a:cubicBezTo>
                    <a:pt x="231" y="3109"/>
                    <a:pt x="287" y="3316"/>
                    <a:pt x="368" y="3510"/>
                  </a:cubicBezTo>
                  <a:lnTo>
                    <a:pt x="242" y="3698"/>
                  </a:lnTo>
                  <a:lnTo>
                    <a:pt x="438" y="4042"/>
                  </a:lnTo>
                  <a:lnTo>
                    <a:pt x="672" y="4038"/>
                  </a:lnTo>
                  <a:cubicBezTo>
                    <a:pt x="800" y="4208"/>
                    <a:pt x="950" y="4360"/>
                    <a:pt x="1118" y="4489"/>
                  </a:cubicBezTo>
                  <a:lnTo>
                    <a:pt x="1101" y="4716"/>
                  </a:lnTo>
                  <a:lnTo>
                    <a:pt x="1442" y="4914"/>
                  </a:lnTo>
                  <a:lnTo>
                    <a:pt x="1640" y="4794"/>
                  </a:lnTo>
                  <a:cubicBezTo>
                    <a:pt x="1832" y="4875"/>
                    <a:pt x="2037" y="4930"/>
                    <a:pt x="2250" y="4957"/>
                  </a:cubicBezTo>
                  <a:lnTo>
                    <a:pt x="2347" y="5162"/>
                  </a:lnTo>
                  <a:lnTo>
                    <a:pt x="2740" y="5162"/>
                  </a:lnTo>
                  <a:lnTo>
                    <a:pt x="2853" y="4956"/>
                  </a:lnTo>
                  <a:cubicBezTo>
                    <a:pt x="3067" y="4928"/>
                    <a:pt x="3271" y="4871"/>
                    <a:pt x="3462" y="4789"/>
                  </a:cubicBezTo>
                  <a:lnTo>
                    <a:pt x="3647" y="4918"/>
                  </a:lnTo>
                  <a:lnTo>
                    <a:pt x="3987" y="4718"/>
                  </a:lnTo>
                  <a:lnTo>
                    <a:pt x="3983" y="4482"/>
                  </a:lnTo>
                  <a:cubicBezTo>
                    <a:pt x="4151" y="4352"/>
                    <a:pt x="4300" y="4200"/>
                    <a:pt x="4428" y="4029"/>
                  </a:cubicBezTo>
                  <a:lnTo>
                    <a:pt x="4651" y="4046"/>
                  </a:lnTo>
                  <a:lnTo>
                    <a:pt x="4848" y="3701"/>
                  </a:lnTo>
                  <a:lnTo>
                    <a:pt x="4729" y="3500"/>
                  </a:lnTo>
                  <a:cubicBezTo>
                    <a:pt x="4808" y="3305"/>
                    <a:pt x="4863" y="3098"/>
                    <a:pt x="4890" y="2881"/>
                  </a:cubicBezTo>
                  <a:lnTo>
                    <a:pt x="5092" y="2783"/>
                  </a:lnTo>
                  <a:lnTo>
                    <a:pt x="5091" y="2385"/>
                  </a:lnTo>
                  <a:lnTo>
                    <a:pt x="4888" y="2269"/>
                  </a:lnTo>
                  <a:cubicBezTo>
                    <a:pt x="4861" y="2054"/>
                    <a:pt x="4805" y="1846"/>
                    <a:pt x="4725" y="1652"/>
                  </a:cubicBezTo>
                  <a:lnTo>
                    <a:pt x="4850" y="1465"/>
                  </a:lnTo>
                  <a:lnTo>
                    <a:pt x="4654" y="1120"/>
                  </a:lnTo>
                  <a:lnTo>
                    <a:pt x="4421" y="1124"/>
                  </a:lnTo>
                  <a:cubicBezTo>
                    <a:pt x="4292" y="954"/>
                    <a:pt x="4142" y="802"/>
                    <a:pt x="3975" y="673"/>
                  </a:cubicBezTo>
                  <a:lnTo>
                    <a:pt x="3991" y="446"/>
                  </a:lnTo>
                  <a:lnTo>
                    <a:pt x="3651" y="248"/>
                  </a:lnTo>
                  <a:lnTo>
                    <a:pt x="3452" y="369"/>
                  </a:lnTo>
                  <a:cubicBezTo>
                    <a:pt x="3260" y="287"/>
                    <a:pt x="3055" y="232"/>
                    <a:pt x="2842" y="205"/>
                  </a:cubicBezTo>
                  <a:lnTo>
                    <a:pt x="27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5"/>
            <p:cNvSpPr/>
            <p:nvPr/>
          </p:nvSpPr>
          <p:spPr>
            <a:xfrm>
              <a:off x="2585695" y="1517466"/>
              <a:ext cx="475720" cy="570544"/>
            </a:xfrm>
            <a:custGeom>
              <a:rect b="b" l="l" r="r" t="t"/>
              <a:pathLst>
                <a:path extrusionOk="0" fill="none" h="6763" w="5639">
                  <a:moveTo>
                    <a:pt x="0" y="5417"/>
                  </a:moveTo>
                  <a:cubicBezTo>
                    <a:pt x="1124" y="6663"/>
                    <a:pt x="3046" y="6762"/>
                    <a:pt x="4292" y="5639"/>
                  </a:cubicBezTo>
                  <a:cubicBezTo>
                    <a:pt x="5539" y="4515"/>
                    <a:pt x="5638" y="2593"/>
                    <a:pt x="4514" y="1347"/>
                  </a:cubicBezTo>
                  <a:cubicBezTo>
                    <a:pt x="3391" y="100"/>
                    <a:pt x="1469" y="1"/>
                    <a:pt x="222" y="1125"/>
                  </a:cubicBezTo>
                </a:path>
              </a:pathLst>
            </a:custGeom>
            <a:noFill/>
            <a:ln cap="rnd"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5"/>
            <p:cNvSpPr/>
            <p:nvPr/>
          </p:nvSpPr>
          <p:spPr>
            <a:xfrm>
              <a:off x="2583501" y="1969399"/>
              <a:ext cx="65128" cy="67996"/>
            </a:xfrm>
            <a:custGeom>
              <a:rect b="b" l="l" r="r" t="t"/>
              <a:pathLst>
                <a:path extrusionOk="0" fill="none" h="806" w="772">
                  <a:moveTo>
                    <a:pt x="105" y="806"/>
                  </a:moveTo>
                  <a:cubicBezTo>
                    <a:pt x="67" y="593"/>
                    <a:pt x="20" y="278"/>
                    <a:pt x="0" y="63"/>
                  </a:cubicBezTo>
                  <a:cubicBezTo>
                    <a:pt x="211" y="35"/>
                    <a:pt x="559" y="1"/>
                    <a:pt x="772" y="6"/>
                  </a:cubicBezTo>
                </a:path>
              </a:pathLst>
            </a:custGeom>
            <a:noFill/>
            <a:ln cap="rnd" cmpd="sng" w="5150">
              <a:solidFill>
                <a:srgbClr val="7E6C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5"/>
            <p:cNvSpPr/>
            <p:nvPr/>
          </p:nvSpPr>
          <p:spPr>
            <a:xfrm>
              <a:off x="3219096" y="3816695"/>
              <a:ext cx="364699" cy="463403"/>
            </a:xfrm>
            <a:custGeom>
              <a:rect b="b" l="l" r="r" t="t"/>
              <a:pathLst>
                <a:path extrusionOk="0" h="5493" w="4323">
                  <a:moveTo>
                    <a:pt x="1319" y="1"/>
                  </a:moveTo>
                  <a:lnTo>
                    <a:pt x="0" y="2523"/>
                  </a:lnTo>
                  <a:lnTo>
                    <a:pt x="2328" y="2523"/>
                  </a:lnTo>
                  <a:lnTo>
                    <a:pt x="1417" y="5492"/>
                  </a:lnTo>
                  <a:lnTo>
                    <a:pt x="4322" y="1762"/>
                  </a:lnTo>
                  <a:lnTo>
                    <a:pt x="2540" y="1762"/>
                  </a:lnTo>
                  <a:lnTo>
                    <a:pt x="356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5"/>
            <p:cNvSpPr/>
            <p:nvPr/>
          </p:nvSpPr>
          <p:spPr>
            <a:xfrm>
              <a:off x="3788972" y="3149637"/>
              <a:ext cx="369255" cy="369255"/>
            </a:xfrm>
            <a:custGeom>
              <a:rect b="b" l="l" r="r" t="t"/>
              <a:pathLst>
                <a:path extrusionOk="0" h="4377" w="4377">
                  <a:moveTo>
                    <a:pt x="2799" y="1"/>
                  </a:moveTo>
                  <a:cubicBezTo>
                    <a:pt x="2565" y="1"/>
                    <a:pt x="2375" y="190"/>
                    <a:pt x="2375" y="425"/>
                  </a:cubicBezTo>
                  <a:cubicBezTo>
                    <a:pt x="2375" y="522"/>
                    <a:pt x="2409" y="611"/>
                    <a:pt x="2464" y="683"/>
                  </a:cubicBezTo>
                  <a:cubicBezTo>
                    <a:pt x="2488" y="724"/>
                    <a:pt x="2602" y="935"/>
                    <a:pt x="2459" y="1091"/>
                  </a:cubicBezTo>
                  <a:lnTo>
                    <a:pt x="1090" y="1091"/>
                  </a:lnTo>
                  <a:lnTo>
                    <a:pt x="1090" y="2391"/>
                  </a:lnTo>
                  <a:cubicBezTo>
                    <a:pt x="1033" y="2444"/>
                    <a:pt x="968" y="2461"/>
                    <a:pt x="906" y="2461"/>
                  </a:cubicBezTo>
                  <a:cubicBezTo>
                    <a:pt x="783" y="2461"/>
                    <a:pt x="674" y="2391"/>
                    <a:pt x="674" y="2391"/>
                  </a:cubicBezTo>
                  <a:cubicBezTo>
                    <a:pt x="604" y="2340"/>
                    <a:pt x="519" y="2309"/>
                    <a:pt x="425" y="2309"/>
                  </a:cubicBezTo>
                  <a:cubicBezTo>
                    <a:pt x="191" y="2309"/>
                    <a:pt x="1" y="2499"/>
                    <a:pt x="1" y="2733"/>
                  </a:cubicBezTo>
                  <a:cubicBezTo>
                    <a:pt x="1" y="2968"/>
                    <a:pt x="191" y="3157"/>
                    <a:pt x="425" y="3157"/>
                  </a:cubicBezTo>
                  <a:cubicBezTo>
                    <a:pt x="523" y="3157"/>
                    <a:pt x="611" y="3123"/>
                    <a:pt x="683" y="3068"/>
                  </a:cubicBezTo>
                  <a:cubicBezTo>
                    <a:pt x="708" y="3053"/>
                    <a:pt x="801" y="3002"/>
                    <a:pt x="905" y="3002"/>
                  </a:cubicBezTo>
                  <a:cubicBezTo>
                    <a:pt x="967" y="3002"/>
                    <a:pt x="1033" y="3020"/>
                    <a:pt x="1090" y="3073"/>
                  </a:cubicBezTo>
                  <a:lnTo>
                    <a:pt x="1090" y="4376"/>
                  </a:lnTo>
                  <a:lnTo>
                    <a:pt x="2393" y="4376"/>
                  </a:lnTo>
                  <a:cubicBezTo>
                    <a:pt x="2536" y="4222"/>
                    <a:pt x="2423" y="4009"/>
                    <a:pt x="2398" y="3968"/>
                  </a:cubicBezTo>
                  <a:cubicBezTo>
                    <a:pt x="2343" y="3897"/>
                    <a:pt x="2309" y="3809"/>
                    <a:pt x="2309" y="3711"/>
                  </a:cubicBezTo>
                  <a:cubicBezTo>
                    <a:pt x="2309" y="3477"/>
                    <a:pt x="2499" y="3286"/>
                    <a:pt x="2734" y="3286"/>
                  </a:cubicBezTo>
                  <a:cubicBezTo>
                    <a:pt x="2968" y="3286"/>
                    <a:pt x="3158" y="3477"/>
                    <a:pt x="3158" y="3711"/>
                  </a:cubicBezTo>
                  <a:cubicBezTo>
                    <a:pt x="3158" y="3804"/>
                    <a:pt x="3127" y="3890"/>
                    <a:pt x="3076" y="3960"/>
                  </a:cubicBezTo>
                  <a:cubicBezTo>
                    <a:pt x="3076" y="3960"/>
                    <a:pt x="2917" y="4204"/>
                    <a:pt x="3076" y="4376"/>
                  </a:cubicBezTo>
                  <a:lnTo>
                    <a:pt x="4376" y="4376"/>
                  </a:lnTo>
                  <a:lnTo>
                    <a:pt x="4376" y="3073"/>
                  </a:lnTo>
                  <a:cubicBezTo>
                    <a:pt x="4319" y="3020"/>
                    <a:pt x="4253" y="3002"/>
                    <a:pt x="4192" y="3002"/>
                  </a:cubicBezTo>
                  <a:cubicBezTo>
                    <a:pt x="4088" y="3002"/>
                    <a:pt x="3995" y="3053"/>
                    <a:pt x="3969" y="3068"/>
                  </a:cubicBezTo>
                  <a:cubicBezTo>
                    <a:pt x="3898" y="3123"/>
                    <a:pt x="3809" y="3157"/>
                    <a:pt x="3712" y="3157"/>
                  </a:cubicBezTo>
                  <a:cubicBezTo>
                    <a:pt x="3477" y="3157"/>
                    <a:pt x="3287" y="2968"/>
                    <a:pt x="3287" y="2733"/>
                  </a:cubicBezTo>
                  <a:cubicBezTo>
                    <a:pt x="3287" y="2499"/>
                    <a:pt x="3477" y="2309"/>
                    <a:pt x="3712" y="2309"/>
                  </a:cubicBezTo>
                  <a:cubicBezTo>
                    <a:pt x="3804" y="2309"/>
                    <a:pt x="3890" y="2340"/>
                    <a:pt x="3960" y="2391"/>
                  </a:cubicBezTo>
                  <a:cubicBezTo>
                    <a:pt x="3960" y="2391"/>
                    <a:pt x="4069" y="2461"/>
                    <a:pt x="4192" y="2461"/>
                  </a:cubicBezTo>
                  <a:cubicBezTo>
                    <a:pt x="4253" y="2461"/>
                    <a:pt x="4319" y="2444"/>
                    <a:pt x="4376" y="2391"/>
                  </a:cubicBezTo>
                  <a:lnTo>
                    <a:pt x="4376" y="1091"/>
                  </a:lnTo>
                  <a:lnTo>
                    <a:pt x="3142" y="1091"/>
                  </a:lnTo>
                  <a:cubicBezTo>
                    <a:pt x="2983" y="919"/>
                    <a:pt x="3142" y="674"/>
                    <a:pt x="3142" y="674"/>
                  </a:cubicBezTo>
                  <a:lnTo>
                    <a:pt x="3141" y="674"/>
                  </a:lnTo>
                  <a:cubicBezTo>
                    <a:pt x="3193" y="604"/>
                    <a:pt x="3224" y="519"/>
                    <a:pt x="3224" y="425"/>
                  </a:cubicBezTo>
                  <a:cubicBezTo>
                    <a:pt x="3224" y="190"/>
                    <a:pt x="3034" y="1"/>
                    <a:pt x="27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5"/>
            <p:cNvSpPr/>
            <p:nvPr/>
          </p:nvSpPr>
          <p:spPr>
            <a:xfrm>
              <a:off x="2867216" y="832945"/>
              <a:ext cx="277300" cy="369255"/>
            </a:xfrm>
            <a:custGeom>
              <a:rect b="b" l="l" r="r" t="t"/>
              <a:pathLst>
                <a:path extrusionOk="0" h="4377" w="3287">
                  <a:moveTo>
                    <a:pt x="1709" y="1"/>
                  </a:moveTo>
                  <a:cubicBezTo>
                    <a:pt x="1475" y="1"/>
                    <a:pt x="1285" y="190"/>
                    <a:pt x="1285" y="425"/>
                  </a:cubicBezTo>
                  <a:cubicBezTo>
                    <a:pt x="1285" y="522"/>
                    <a:pt x="1319" y="611"/>
                    <a:pt x="1374" y="683"/>
                  </a:cubicBezTo>
                  <a:cubicBezTo>
                    <a:pt x="1398" y="724"/>
                    <a:pt x="1513" y="935"/>
                    <a:pt x="1369" y="1091"/>
                  </a:cubicBezTo>
                  <a:lnTo>
                    <a:pt x="0" y="1091"/>
                  </a:lnTo>
                  <a:lnTo>
                    <a:pt x="0" y="2393"/>
                  </a:lnTo>
                  <a:cubicBezTo>
                    <a:pt x="58" y="2446"/>
                    <a:pt x="123" y="2464"/>
                    <a:pt x="185" y="2464"/>
                  </a:cubicBezTo>
                  <a:cubicBezTo>
                    <a:pt x="289" y="2464"/>
                    <a:pt x="382" y="2413"/>
                    <a:pt x="408" y="2399"/>
                  </a:cubicBezTo>
                  <a:cubicBezTo>
                    <a:pt x="480" y="2344"/>
                    <a:pt x="568" y="2309"/>
                    <a:pt x="666" y="2309"/>
                  </a:cubicBezTo>
                  <a:cubicBezTo>
                    <a:pt x="900" y="2309"/>
                    <a:pt x="1090" y="2499"/>
                    <a:pt x="1090" y="2734"/>
                  </a:cubicBezTo>
                  <a:cubicBezTo>
                    <a:pt x="1090" y="2968"/>
                    <a:pt x="900" y="3158"/>
                    <a:pt x="666" y="3158"/>
                  </a:cubicBezTo>
                  <a:cubicBezTo>
                    <a:pt x="572" y="3158"/>
                    <a:pt x="487" y="3127"/>
                    <a:pt x="417" y="3076"/>
                  </a:cubicBezTo>
                  <a:cubicBezTo>
                    <a:pt x="417" y="3076"/>
                    <a:pt x="308" y="3005"/>
                    <a:pt x="185" y="3005"/>
                  </a:cubicBezTo>
                  <a:cubicBezTo>
                    <a:pt x="123" y="3005"/>
                    <a:pt x="58" y="3023"/>
                    <a:pt x="0" y="3076"/>
                  </a:cubicBezTo>
                  <a:lnTo>
                    <a:pt x="0" y="4376"/>
                  </a:lnTo>
                  <a:lnTo>
                    <a:pt x="1303" y="4376"/>
                  </a:lnTo>
                  <a:cubicBezTo>
                    <a:pt x="1446" y="4222"/>
                    <a:pt x="1333" y="4009"/>
                    <a:pt x="1308" y="3968"/>
                  </a:cubicBezTo>
                  <a:cubicBezTo>
                    <a:pt x="1253" y="3897"/>
                    <a:pt x="1219" y="3809"/>
                    <a:pt x="1219" y="3711"/>
                  </a:cubicBezTo>
                  <a:cubicBezTo>
                    <a:pt x="1219" y="3477"/>
                    <a:pt x="1409" y="3286"/>
                    <a:pt x="1644" y="3286"/>
                  </a:cubicBezTo>
                  <a:cubicBezTo>
                    <a:pt x="1878" y="3286"/>
                    <a:pt x="2068" y="3477"/>
                    <a:pt x="2068" y="3711"/>
                  </a:cubicBezTo>
                  <a:cubicBezTo>
                    <a:pt x="2068" y="3804"/>
                    <a:pt x="2037" y="3890"/>
                    <a:pt x="1986" y="3961"/>
                  </a:cubicBezTo>
                  <a:cubicBezTo>
                    <a:pt x="1986" y="3961"/>
                    <a:pt x="1827" y="4204"/>
                    <a:pt x="1986" y="4376"/>
                  </a:cubicBezTo>
                  <a:lnTo>
                    <a:pt x="3287" y="4376"/>
                  </a:lnTo>
                  <a:lnTo>
                    <a:pt x="3287" y="3073"/>
                  </a:lnTo>
                  <a:cubicBezTo>
                    <a:pt x="3229" y="3020"/>
                    <a:pt x="3164" y="3003"/>
                    <a:pt x="3102" y="3003"/>
                  </a:cubicBezTo>
                  <a:cubicBezTo>
                    <a:pt x="2998" y="3003"/>
                    <a:pt x="2905" y="3053"/>
                    <a:pt x="2879" y="3068"/>
                  </a:cubicBezTo>
                  <a:cubicBezTo>
                    <a:pt x="2808" y="3123"/>
                    <a:pt x="2718" y="3158"/>
                    <a:pt x="2622" y="3158"/>
                  </a:cubicBezTo>
                  <a:cubicBezTo>
                    <a:pt x="2387" y="3158"/>
                    <a:pt x="2197" y="2968"/>
                    <a:pt x="2197" y="2734"/>
                  </a:cubicBezTo>
                  <a:cubicBezTo>
                    <a:pt x="2197" y="2499"/>
                    <a:pt x="2387" y="2309"/>
                    <a:pt x="2622" y="2309"/>
                  </a:cubicBezTo>
                  <a:cubicBezTo>
                    <a:pt x="2715" y="2309"/>
                    <a:pt x="2801" y="2340"/>
                    <a:pt x="2870" y="2392"/>
                  </a:cubicBezTo>
                  <a:lnTo>
                    <a:pt x="2870" y="2391"/>
                  </a:lnTo>
                  <a:cubicBezTo>
                    <a:pt x="2870" y="2391"/>
                    <a:pt x="2979" y="2461"/>
                    <a:pt x="3102" y="2461"/>
                  </a:cubicBezTo>
                  <a:cubicBezTo>
                    <a:pt x="3164" y="2461"/>
                    <a:pt x="3230" y="2444"/>
                    <a:pt x="3287" y="2391"/>
                  </a:cubicBezTo>
                  <a:lnTo>
                    <a:pt x="3287" y="1091"/>
                  </a:lnTo>
                  <a:lnTo>
                    <a:pt x="2052" y="1091"/>
                  </a:lnTo>
                  <a:cubicBezTo>
                    <a:pt x="1892" y="919"/>
                    <a:pt x="2052" y="674"/>
                    <a:pt x="2052" y="674"/>
                  </a:cubicBezTo>
                  <a:lnTo>
                    <a:pt x="2051" y="674"/>
                  </a:lnTo>
                  <a:cubicBezTo>
                    <a:pt x="2103" y="604"/>
                    <a:pt x="2133" y="519"/>
                    <a:pt x="2133" y="425"/>
                  </a:cubicBezTo>
                  <a:cubicBezTo>
                    <a:pt x="2133" y="190"/>
                    <a:pt x="1944" y="1"/>
                    <a:pt x="17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5"/>
            <p:cNvSpPr/>
            <p:nvPr/>
          </p:nvSpPr>
          <p:spPr>
            <a:xfrm>
              <a:off x="3574773" y="1202793"/>
              <a:ext cx="366133" cy="366049"/>
            </a:xfrm>
            <a:custGeom>
              <a:rect b="b" l="l" r="r" t="t"/>
              <a:pathLst>
                <a:path extrusionOk="0" h="4339" w="4340">
                  <a:moveTo>
                    <a:pt x="1589" y="0"/>
                  </a:moveTo>
                  <a:lnTo>
                    <a:pt x="1589" y="1588"/>
                  </a:lnTo>
                  <a:lnTo>
                    <a:pt x="1" y="1588"/>
                  </a:lnTo>
                  <a:lnTo>
                    <a:pt x="1" y="2750"/>
                  </a:lnTo>
                  <a:lnTo>
                    <a:pt x="1589" y="2750"/>
                  </a:lnTo>
                  <a:lnTo>
                    <a:pt x="1589" y="4339"/>
                  </a:lnTo>
                  <a:lnTo>
                    <a:pt x="2751" y="4339"/>
                  </a:lnTo>
                  <a:lnTo>
                    <a:pt x="2751" y="2750"/>
                  </a:lnTo>
                  <a:lnTo>
                    <a:pt x="4339" y="2750"/>
                  </a:lnTo>
                  <a:lnTo>
                    <a:pt x="4339" y="1588"/>
                  </a:lnTo>
                  <a:lnTo>
                    <a:pt x="2751" y="1588"/>
                  </a:lnTo>
                  <a:lnTo>
                    <a:pt x="275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5"/>
            <p:cNvSpPr/>
            <p:nvPr/>
          </p:nvSpPr>
          <p:spPr>
            <a:xfrm>
              <a:off x="3995157" y="1029764"/>
              <a:ext cx="208291" cy="208375"/>
            </a:xfrm>
            <a:custGeom>
              <a:rect b="b" l="l" r="r" t="t"/>
              <a:pathLst>
                <a:path extrusionOk="0" h="2470" w="2469">
                  <a:moveTo>
                    <a:pt x="904" y="1"/>
                  </a:moveTo>
                  <a:lnTo>
                    <a:pt x="904" y="905"/>
                  </a:lnTo>
                  <a:lnTo>
                    <a:pt x="1" y="905"/>
                  </a:lnTo>
                  <a:lnTo>
                    <a:pt x="1" y="1566"/>
                  </a:lnTo>
                  <a:lnTo>
                    <a:pt x="904" y="1566"/>
                  </a:lnTo>
                  <a:lnTo>
                    <a:pt x="904" y="2469"/>
                  </a:lnTo>
                  <a:lnTo>
                    <a:pt x="1565" y="2469"/>
                  </a:lnTo>
                  <a:lnTo>
                    <a:pt x="1565" y="1566"/>
                  </a:lnTo>
                  <a:lnTo>
                    <a:pt x="2468" y="1566"/>
                  </a:lnTo>
                  <a:lnTo>
                    <a:pt x="2468" y="905"/>
                  </a:lnTo>
                  <a:lnTo>
                    <a:pt x="1565" y="905"/>
                  </a:lnTo>
                  <a:lnTo>
                    <a:pt x="156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5"/>
            <p:cNvSpPr/>
            <p:nvPr/>
          </p:nvSpPr>
          <p:spPr>
            <a:xfrm>
              <a:off x="4049571" y="1824885"/>
              <a:ext cx="99379" cy="99379"/>
            </a:xfrm>
            <a:custGeom>
              <a:rect b="b" l="l" r="r" t="t"/>
              <a:pathLst>
                <a:path extrusionOk="0" fill="none" h="1178" w="1178">
                  <a:moveTo>
                    <a:pt x="1178" y="589"/>
                  </a:moveTo>
                  <a:cubicBezTo>
                    <a:pt x="1178" y="264"/>
                    <a:pt x="914" y="1"/>
                    <a:pt x="589" y="1"/>
                  </a:cubicBezTo>
                  <a:cubicBezTo>
                    <a:pt x="265" y="1"/>
                    <a:pt x="1" y="264"/>
                    <a:pt x="1" y="589"/>
                  </a:cubicBezTo>
                  <a:cubicBezTo>
                    <a:pt x="1" y="914"/>
                    <a:pt x="265" y="1178"/>
                    <a:pt x="589" y="1178"/>
                  </a:cubicBezTo>
                  <a:cubicBezTo>
                    <a:pt x="914" y="1178"/>
                    <a:pt x="1178" y="914"/>
                    <a:pt x="1178" y="589"/>
                  </a:cubicBezTo>
                  <a:close/>
                </a:path>
              </a:pathLst>
            </a:custGeom>
            <a:noFill/>
            <a:ln cap="flat" cmpd="sng" w="19050">
              <a:solidFill>
                <a:schemeClr val="accent2"/>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5"/>
            <p:cNvSpPr/>
            <p:nvPr/>
          </p:nvSpPr>
          <p:spPr>
            <a:xfrm>
              <a:off x="1016870" y="3258634"/>
              <a:ext cx="99379" cy="99379"/>
            </a:xfrm>
            <a:custGeom>
              <a:rect b="b" l="l" r="r" t="t"/>
              <a:pathLst>
                <a:path extrusionOk="0" fill="none" h="1178" w="1178">
                  <a:moveTo>
                    <a:pt x="1177" y="589"/>
                  </a:moveTo>
                  <a:cubicBezTo>
                    <a:pt x="1177" y="264"/>
                    <a:pt x="914" y="0"/>
                    <a:pt x="589" y="0"/>
                  </a:cubicBezTo>
                  <a:cubicBezTo>
                    <a:pt x="264" y="0"/>
                    <a:pt x="0" y="264"/>
                    <a:pt x="0" y="589"/>
                  </a:cubicBezTo>
                  <a:cubicBezTo>
                    <a:pt x="0" y="914"/>
                    <a:pt x="264" y="1177"/>
                    <a:pt x="589" y="1177"/>
                  </a:cubicBezTo>
                  <a:cubicBezTo>
                    <a:pt x="914" y="1177"/>
                    <a:pt x="1177" y="914"/>
                    <a:pt x="1177" y="589"/>
                  </a:cubicBezTo>
                  <a:close/>
                </a:path>
              </a:pathLst>
            </a:custGeom>
            <a:noFill/>
            <a:ln cap="flat" cmpd="sng" w="19050">
              <a:solidFill>
                <a:schemeClr val="accent2"/>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5"/>
            <p:cNvSpPr/>
            <p:nvPr/>
          </p:nvSpPr>
          <p:spPr>
            <a:xfrm>
              <a:off x="1829038" y="1258894"/>
              <a:ext cx="99379" cy="99379"/>
            </a:xfrm>
            <a:custGeom>
              <a:rect b="b" l="l" r="r" t="t"/>
              <a:pathLst>
                <a:path extrusionOk="0" fill="none" h="1178" w="1178">
                  <a:moveTo>
                    <a:pt x="1177" y="589"/>
                  </a:moveTo>
                  <a:cubicBezTo>
                    <a:pt x="1177" y="264"/>
                    <a:pt x="914" y="0"/>
                    <a:pt x="589" y="0"/>
                  </a:cubicBezTo>
                  <a:cubicBezTo>
                    <a:pt x="264" y="0"/>
                    <a:pt x="0" y="264"/>
                    <a:pt x="0" y="589"/>
                  </a:cubicBezTo>
                  <a:cubicBezTo>
                    <a:pt x="0" y="914"/>
                    <a:pt x="264" y="1177"/>
                    <a:pt x="589" y="1177"/>
                  </a:cubicBezTo>
                  <a:cubicBezTo>
                    <a:pt x="914" y="1177"/>
                    <a:pt x="1177" y="914"/>
                    <a:pt x="1177" y="589"/>
                  </a:cubicBezTo>
                  <a:close/>
                </a:path>
              </a:pathLst>
            </a:custGeom>
            <a:noFill/>
            <a:ln cap="flat" cmpd="sng" w="19050">
              <a:solidFill>
                <a:schemeClr val="accent2"/>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5"/>
            <p:cNvSpPr/>
            <p:nvPr/>
          </p:nvSpPr>
          <p:spPr>
            <a:xfrm>
              <a:off x="293621" y="3710482"/>
              <a:ext cx="99295" cy="99295"/>
            </a:xfrm>
            <a:custGeom>
              <a:rect b="b" l="l" r="r" t="t"/>
              <a:pathLst>
                <a:path extrusionOk="0" fill="none" h="1177" w="1177">
                  <a:moveTo>
                    <a:pt x="1177" y="588"/>
                  </a:moveTo>
                  <a:cubicBezTo>
                    <a:pt x="1177" y="263"/>
                    <a:pt x="914" y="0"/>
                    <a:pt x="589" y="0"/>
                  </a:cubicBezTo>
                  <a:cubicBezTo>
                    <a:pt x="264" y="0"/>
                    <a:pt x="1" y="263"/>
                    <a:pt x="1" y="588"/>
                  </a:cubicBezTo>
                  <a:cubicBezTo>
                    <a:pt x="1" y="913"/>
                    <a:pt x="264" y="1176"/>
                    <a:pt x="589" y="1176"/>
                  </a:cubicBezTo>
                  <a:cubicBezTo>
                    <a:pt x="914" y="1176"/>
                    <a:pt x="1177" y="913"/>
                    <a:pt x="1177" y="588"/>
                  </a:cubicBezTo>
                  <a:close/>
                </a:path>
              </a:pathLst>
            </a:custGeom>
            <a:noFill/>
            <a:ln cap="flat" cmpd="sng" w="19050">
              <a:solidFill>
                <a:schemeClr val="accent2"/>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5"/>
            <p:cNvSpPr/>
            <p:nvPr/>
          </p:nvSpPr>
          <p:spPr>
            <a:xfrm>
              <a:off x="1246001" y="4366488"/>
              <a:ext cx="99295" cy="99379"/>
            </a:xfrm>
            <a:custGeom>
              <a:rect b="b" l="l" r="r" t="t"/>
              <a:pathLst>
                <a:path extrusionOk="0" fill="none" h="1178" w="1177">
                  <a:moveTo>
                    <a:pt x="1177" y="589"/>
                  </a:moveTo>
                  <a:cubicBezTo>
                    <a:pt x="1177" y="264"/>
                    <a:pt x="914" y="0"/>
                    <a:pt x="589" y="0"/>
                  </a:cubicBezTo>
                  <a:cubicBezTo>
                    <a:pt x="263" y="0"/>
                    <a:pt x="1" y="264"/>
                    <a:pt x="1" y="589"/>
                  </a:cubicBezTo>
                  <a:cubicBezTo>
                    <a:pt x="1" y="914"/>
                    <a:pt x="263" y="1177"/>
                    <a:pt x="589" y="1177"/>
                  </a:cubicBezTo>
                  <a:cubicBezTo>
                    <a:pt x="914" y="1177"/>
                    <a:pt x="1177" y="914"/>
                    <a:pt x="1177" y="589"/>
                  </a:cubicBezTo>
                  <a:close/>
                </a:path>
              </a:pathLst>
            </a:custGeom>
            <a:noFill/>
            <a:ln cap="flat" cmpd="sng" w="19050">
              <a:solidFill>
                <a:schemeClr val="accent2"/>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5"/>
            <p:cNvSpPr/>
            <p:nvPr/>
          </p:nvSpPr>
          <p:spPr>
            <a:xfrm>
              <a:off x="4216274" y="4289380"/>
              <a:ext cx="43868" cy="43615"/>
            </a:xfrm>
            <a:custGeom>
              <a:rect b="b" l="l" r="r" t="t"/>
              <a:pathLst>
                <a:path extrusionOk="0" h="517" w="520">
                  <a:moveTo>
                    <a:pt x="260" y="0"/>
                  </a:moveTo>
                  <a:cubicBezTo>
                    <a:pt x="195" y="0"/>
                    <a:pt x="125" y="29"/>
                    <a:pt x="79" y="75"/>
                  </a:cubicBezTo>
                  <a:cubicBezTo>
                    <a:pt x="53" y="99"/>
                    <a:pt x="35" y="127"/>
                    <a:pt x="24" y="158"/>
                  </a:cubicBezTo>
                  <a:cubicBezTo>
                    <a:pt x="9" y="190"/>
                    <a:pt x="1" y="223"/>
                    <a:pt x="3" y="258"/>
                  </a:cubicBezTo>
                  <a:cubicBezTo>
                    <a:pt x="5" y="325"/>
                    <a:pt x="28" y="394"/>
                    <a:pt x="79" y="440"/>
                  </a:cubicBezTo>
                  <a:cubicBezTo>
                    <a:pt x="128" y="486"/>
                    <a:pt x="190" y="516"/>
                    <a:pt x="260" y="516"/>
                  </a:cubicBezTo>
                  <a:cubicBezTo>
                    <a:pt x="326" y="516"/>
                    <a:pt x="396" y="487"/>
                    <a:pt x="443" y="440"/>
                  </a:cubicBezTo>
                  <a:cubicBezTo>
                    <a:pt x="468" y="417"/>
                    <a:pt x="486" y="389"/>
                    <a:pt x="496" y="357"/>
                  </a:cubicBezTo>
                  <a:cubicBezTo>
                    <a:pt x="512" y="327"/>
                    <a:pt x="519" y="293"/>
                    <a:pt x="519" y="258"/>
                  </a:cubicBezTo>
                  <a:cubicBezTo>
                    <a:pt x="515" y="191"/>
                    <a:pt x="493" y="122"/>
                    <a:pt x="443" y="75"/>
                  </a:cubicBezTo>
                  <a:cubicBezTo>
                    <a:pt x="393" y="29"/>
                    <a:pt x="330" y="0"/>
                    <a:pt x="260" y="0"/>
                  </a:cubicBezTo>
                  <a:close/>
                </a:path>
              </a:pathLst>
            </a:custGeom>
            <a:solidFill>
              <a:srgbClr val="70C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5"/>
            <p:cNvSpPr/>
            <p:nvPr/>
          </p:nvSpPr>
          <p:spPr>
            <a:xfrm>
              <a:off x="676126" y="1968893"/>
              <a:ext cx="43784" cy="43615"/>
            </a:xfrm>
            <a:custGeom>
              <a:rect b="b" l="l" r="r" t="t"/>
              <a:pathLst>
                <a:path extrusionOk="0" h="517" w="519">
                  <a:moveTo>
                    <a:pt x="260" y="1"/>
                  </a:moveTo>
                  <a:cubicBezTo>
                    <a:pt x="194" y="1"/>
                    <a:pt x="124" y="29"/>
                    <a:pt x="77" y="76"/>
                  </a:cubicBezTo>
                  <a:cubicBezTo>
                    <a:pt x="53" y="100"/>
                    <a:pt x="34" y="127"/>
                    <a:pt x="24" y="159"/>
                  </a:cubicBezTo>
                  <a:cubicBezTo>
                    <a:pt x="8" y="190"/>
                    <a:pt x="0" y="223"/>
                    <a:pt x="2" y="259"/>
                  </a:cubicBezTo>
                  <a:cubicBezTo>
                    <a:pt x="5" y="325"/>
                    <a:pt x="26" y="394"/>
                    <a:pt x="77" y="441"/>
                  </a:cubicBezTo>
                  <a:cubicBezTo>
                    <a:pt x="128" y="488"/>
                    <a:pt x="190" y="517"/>
                    <a:pt x="260" y="517"/>
                  </a:cubicBezTo>
                  <a:cubicBezTo>
                    <a:pt x="326" y="517"/>
                    <a:pt x="396" y="488"/>
                    <a:pt x="442" y="441"/>
                  </a:cubicBezTo>
                  <a:cubicBezTo>
                    <a:pt x="467" y="418"/>
                    <a:pt x="485" y="390"/>
                    <a:pt x="495" y="358"/>
                  </a:cubicBezTo>
                  <a:cubicBezTo>
                    <a:pt x="512" y="327"/>
                    <a:pt x="519" y="294"/>
                    <a:pt x="518" y="259"/>
                  </a:cubicBezTo>
                  <a:cubicBezTo>
                    <a:pt x="514" y="192"/>
                    <a:pt x="493" y="123"/>
                    <a:pt x="442" y="76"/>
                  </a:cubicBezTo>
                  <a:cubicBezTo>
                    <a:pt x="391" y="30"/>
                    <a:pt x="329" y="1"/>
                    <a:pt x="260" y="1"/>
                  </a:cubicBezTo>
                  <a:close/>
                </a:path>
              </a:pathLst>
            </a:custGeom>
            <a:solidFill>
              <a:srgbClr val="5038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5"/>
            <p:cNvSpPr/>
            <p:nvPr/>
          </p:nvSpPr>
          <p:spPr>
            <a:xfrm>
              <a:off x="575227" y="2041782"/>
              <a:ext cx="29443" cy="29105"/>
            </a:xfrm>
            <a:custGeom>
              <a:rect b="b" l="l" r="r" t="t"/>
              <a:pathLst>
                <a:path extrusionOk="0" h="345" w="349">
                  <a:moveTo>
                    <a:pt x="175" y="1"/>
                  </a:moveTo>
                  <a:cubicBezTo>
                    <a:pt x="130" y="1"/>
                    <a:pt x="84" y="20"/>
                    <a:pt x="52" y="51"/>
                  </a:cubicBezTo>
                  <a:cubicBezTo>
                    <a:pt x="23" y="80"/>
                    <a:pt x="0" y="129"/>
                    <a:pt x="3" y="173"/>
                  </a:cubicBezTo>
                  <a:cubicBezTo>
                    <a:pt x="6" y="265"/>
                    <a:pt x="78" y="345"/>
                    <a:pt x="175" y="345"/>
                  </a:cubicBezTo>
                  <a:cubicBezTo>
                    <a:pt x="218" y="345"/>
                    <a:pt x="265" y="326"/>
                    <a:pt x="296" y="294"/>
                  </a:cubicBezTo>
                  <a:cubicBezTo>
                    <a:pt x="326" y="265"/>
                    <a:pt x="348" y="216"/>
                    <a:pt x="347" y="173"/>
                  </a:cubicBezTo>
                  <a:cubicBezTo>
                    <a:pt x="342" y="79"/>
                    <a:pt x="271" y="1"/>
                    <a:pt x="175" y="1"/>
                  </a:cubicBezTo>
                  <a:close/>
                </a:path>
              </a:pathLst>
            </a:custGeom>
            <a:solidFill>
              <a:srgbClr val="4F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5"/>
            <p:cNvSpPr/>
            <p:nvPr/>
          </p:nvSpPr>
          <p:spPr>
            <a:xfrm>
              <a:off x="3603035" y="1049505"/>
              <a:ext cx="29358" cy="29105"/>
            </a:xfrm>
            <a:custGeom>
              <a:rect b="b" l="l" r="r" t="t"/>
              <a:pathLst>
                <a:path extrusionOk="0" h="345" w="348">
                  <a:moveTo>
                    <a:pt x="174" y="0"/>
                  </a:moveTo>
                  <a:cubicBezTo>
                    <a:pt x="129" y="0"/>
                    <a:pt x="83" y="19"/>
                    <a:pt x="53" y="51"/>
                  </a:cubicBezTo>
                  <a:cubicBezTo>
                    <a:pt x="22" y="80"/>
                    <a:pt x="0" y="129"/>
                    <a:pt x="2" y="172"/>
                  </a:cubicBezTo>
                  <a:cubicBezTo>
                    <a:pt x="6" y="265"/>
                    <a:pt x="78" y="344"/>
                    <a:pt x="174" y="344"/>
                  </a:cubicBezTo>
                  <a:cubicBezTo>
                    <a:pt x="218" y="344"/>
                    <a:pt x="264" y="325"/>
                    <a:pt x="295" y="293"/>
                  </a:cubicBezTo>
                  <a:cubicBezTo>
                    <a:pt x="325" y="264"/>
                    <a:pt x="348" y="215"/>
                    <a:pt x="346" y="172"/>
                  </a:cubicBezTo>
                  <a:cubicBezTo>
                    <a:pt x="342" y="79"/>
                    <a:pt x="270" y="0"/>
                    <a:pt x="174" y="0"/>
                  </a:cubicBezTo>
                  <a:close/>
                </a:path>
              </a:pathLst>
            </a:custGeom>
            <a:solidFill>
              <a:srgbClr val="70C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5"/>
            <p:cNvSpPr/>
            <p:nvPr/>
          </p:nvSpPr>
          <p:spPr>
            <a:xfrm>
              <a:off x="2553637" y="874199"/>
              <a:ext cx="43869" cy="43615"/>
            </a:xfrm>
            <a:custGeom>
              <a:rect b="b" l="l" r="r" t="t"/>
              <a:pathLst>
                <a:path extrusionOk="0" h="517" w="520">
                  <a:moveTo>
                    <a:pt x="260" y="1"/>
                  </a:moveTo>
                  <a:cubicBezTo>
                    <a:pt x="193" y="1"/>
                    <a:pt x="124" y="30"/>
                    <a:pt x="77" y="77"/>
                  </a:cubicBezTo>
                  <a:cubicBezTo>
                    <a:pt x="52" y="100"/>
                    <a:pt x="35" y="127"/>
                    <a:pt x="24" y="160"/>
                  </a:cubicBezTo>
                  <a:cubicBezTo>
                    <a:pt x="8" y="190"/>
                    <a:pt x="0" y="223"/>
                    <a:pt x="2" y="259"/>
                  </a:cubicBezTo>
                  <a:cubicBezTo>
                    <a:pt x="5" y="326"/>
                    <a:pt x="27" y="395"/>
                    <a:pt x="77" y="442"/>
                  </a:cubicBezTo>
                  <a:cubicBezTo>
                    <a:pt x="128" y="488"/>
                    <a:pt x="190" y="517"/>
                    <a:pt x="260" y="517"/>
                  </a:cubicBezTo>
                  <a:cubicBezTo>
                    <a:pt x="326" y="517"/>
                    <a:pt x="395" y="488"/>
                    <a:pt x="442" y="442"/>
                  </a:cubicBezTo>
                  <a:cubicBezTo>
                    <a:pt x="468" y="418"/>
                    <a:pt x="485" y="390"/>
                    <a:pt x="496" y="358"/>
                  </a:cubicBezTo>
                  <a:cubicBezTo>
                    <a:pt x="512" y="327"/>
                    <a:pt x="519" y="294"/>
                    <a:pt x="518" y="259"/>
                  </a:cubicBezTo>
                  <a:cubicBezTo>
                    <a:pt x="515" y="192"/>
                    <a:pt x="493" y="123"/>
                    <a:pt x="442" y="77"/>
                  </a:cubicBezTo>
                  <a:cubicBezTo>
                    <a:pt x="392" y="31"/>
                    <a:pt x="330" y="1"/>
                    <a:pt x="260" y="1"/>
                  </a:cubicBezTo>
                  <a:close/>
                </a:path>
              </a:pathLst>
            </a:custGeom>
            <a:solidFill>
              <a:srgbClr val="70C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5"/>
            <p:cNvSpPr/>
            <p:nvPr/>
          </p:nvSpPr>
          <p:spPr>
            <a:xfrm>
              <a:off x="2662212" y="780556"/>
              <a:ext cx="29443" cy="29105"/>
            </a:xfrm>
            <a:custGeom>
              <a:rect b="b" l="l" r="r" t="t"/>
              <a:pathLst>
                <a:path extrusionOk="0" h="345" w="349">
                  <a:moveTo>
                    <a:pt x="175" y="0"/>
                  </a:moveTo>
                  <a:cubicBezTo>
                    <a:pt x="131" y="0"/>
                    <a:pt x="84" y="19"/>
                    <a:pt x="53" y="51"/>
                  </a:cubicBezTo>
                  <a:cubicBezTo>
                    <a:pt x="23" y="81"/>
                    <a:pt x="0" y="129"/>
                    <a:pt x="3" y="172"/>
                  </a:cubicBezTo>
                  <a:cubicBezTo>
                    <a:pt x="7" y="266"/>
                    <a:pt x="78" y="344"/>
                    <a:pt x="175" y="344"/>
                  </a:cubicBezTo>
                  <a:cubicBezTo>
                    <a:pt x="219" y="344"/>
                    <a:pt x="265" y="325"/>
                    <a:pt x="296" y="294"/>
                  </a:cubicBezTo>
                  <a:cubicBezTo>
                    <a:pt x="326" y="264"/>
                    <a:pt x="349" y="215"/>
                    <a:pt x="346" y="172"/>
                  </a:cubicBezTo>
                  <a:cubicBezTo>
                    <a:pt x="343" y="80"/>
                    <a:pt x="271" y="0"/>
                    <a:pt x="175" y="0"/>
                  </a:cubicBezTo>
                  <a:close/>
                </a:path>
              </a:pathLst>
            </a:custGeom>
            <a:solidFill>
              <a:srgbClr val="A7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5"/>
            <p:cNvSpPr/>
            <p:nvPr/>
          </p:nvSpPr>
          <p:spPr>
            <a:xfrm>
              <a:off x="4360535" y="4354677"/>
              <a:ext cx="29358" cy="29105"/>
            </a:xfrm>
            <a:custGeom>
              <a:rect b="b" l="l" r="r" t="t"/>
              <a:pathLst>
                <a:path extrusionOk="0" h="345" w="348">
                  <a:moveTo>
                    <a:pt x="174" y="1"/>
                  </a:moveTo>
                  <a:cubicBezTo>
                    <a:pt x="131" y="1"/>
                    <a:pt x="83" y="20"/>
                    <a:pt x="53" y="50"/>
                  </a:cubicBezTo>
                  <a:cubicBezTo>
                    <a:pt x="23" y="80"/>
                    <a:pt x="0" y="129"/>
                    <a:pt x="2" y="173"/>
                  </a:cubicBezTo>
                  <a:cubicBezTo>
                    <a:pt x="7" y="265"/>
                    <a:pt x="78" y="345"/>
                    <a:pt x="174" y="345"/>
                  </a:cubicBezTo>
                  <a:cubicBezTo>
                    <a:pt x="219" y="345"/>
                    <a:pt x="265" y="325"/>
                    <a:pt x="296" y="294"/>
                  </a:cubicBezTo>
                  <a:cubicBezTo>
                    <a:pt x="325" y="264"/>
                    <a:pt x="348" y="215"/>
                    <a:pt x="346" y="173"/>
                  </a:cubicBezTo>
                  <a:cubicBezTo>
                    <a:pt x="342" y="79"/>
                    <a:pt x="270" y="1"/>
                    <a:pt x="174" y="1"/>
                  </a:cubicBezTo>
                  <a:close/>
                </a:path>
              </a:pathLst>
            </a:custGeom>
            <a:solidFill>
              <a:srgbClr val="7E6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5"/>
            <p:cNvSpPr/>
            <p:nvPr/>
          </p:nvSpPr>
          <p:spPr>
            <a:xfrm>
              <a:off x="4845963" y="3957328"/>
              <a:ext cx="29443" cy="29105"/>
            </a:xfrm>
            <a:custGeom>
              <a:rect b="b" l="l" r="r" t="t"/>
              <a:pathLst>
                <a:path extrusionOk="0" h="345" w="349">
                  <a:moveTo>
                    <a:pt x="174" y="1"/>
                  </a:moveTo>
                  <a:cubicBezTo>
                    <a:pt x="130" y="1"/>
                    <a:pt x="84" y="20"/>
                    <a:pt x="53" y="51"/>
                  </a:cubicBezTo>
                  <a:cubicBezTo>
                    <a:pt x="23" y="81"/>
                    <a:pt x="0" y="130"/>
                    <a:pt x="2" y="173"/>
                  </a:cubicBezTo>
                  <a:cubicBezTo>
                    <a:pt x="6" y="266"/>
                    <a:pt x="78" y="345"/>
                    <a:pt x="174" y="345"/>
                  </a:cubicBezTo>
                  <a:cubicBezTo>
                    <a:pt x="219" y="345"/>
                    <a:pt x="265" y="326"/>
                    <a:pt x="296" y="295"/>
                  </a:cubicBezTo>
                  <a:cubicBezTo>
                    <a:pt x="326" y="265"/>
                    <a:pt x="349" y="216"/>
                    <a:pt x="346" y="173"/>
                  </a:cubicBezTo>
                  <a:cubicBezTo>
                    <a:pt x="343" y="80"/>
                    <a:pt x="271" y="1"/>
                    <a:pt x="174" y="1"/>
                  </a:cubicBezTo>
                  <a:close/>
                </a:path>
              </a:pathLst>
            </a:custGeom>
            <a:solidFill>
              <a:srgbClr val="4F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5"/>
            <p:cNvSpPr/>
            <p:nvPr/>
          </p:nvSpPr>
          <p:spPr>
            <a:xfrm>
              <a:off x="326101" y="3006810"/>
              <a:ext cx="29443" cy="29105"/>
            </a:xfrm>
            <a:custGeom>
              <a:rect b="b" l="l" r="r" t="t"/>
              <a:pathLst>
                <a:path extrusionOk="0" h="345" w="349">
                  <a:moveTo>
                    <a:pt x="175" y="1"/>
                  </a:moveTo>
                  <a:cubicBezTo>
                    <a:pt x="131" y="1"/>
                    <a:pt x="85" y="20"/>
                    <a:pt x="53" y="52"/>
                  </a:cubicBezTo>
                  <a:cubicBezTo>
                    <a:pt x="24" y="81"/>
                    <a:pt x="1" y="130"/>
                    <a:pt x="3" y="173"/>
                  </a:cubicBezTo>
                  <a:cubicBezTo>
                    <a:pt x="7" y="266"/>
                    <a:pt x="79" y="345"/>
                    <a:pt x="175" y="345"/>
                  </a:cubicBezTo>
                  <a:cubicBezTo>
                    <a:pt x="219" y="345"/>
                    <a:pt x="266" y="326"/>
                    <a:pt x="297" y="295"/>
                  </a:cubicBezTo>
                  <a:cubicBezTo>
                    <a:pt x="327" y="265"/>
                    <a:pt x="348" y="216"/>
                    <a:pt x="347" y="173"/>
                  </a:cubicBezTo>
                  <a:cubicBezTo>
                    <a:pt x="342" y="80"/>
                    <a:pt x="272" y="1"/>
                    <a:pt x="175" y="1"/>
                  </a:cubicBezTo>
                  <a:close/>
                </a:path>
              </a:pathLst>
            </a:custGeom>
            <a:solidFill>
              <a:srgbClr val="70C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5"/>
            <p:cNvSpPr/>
            <p:nvPr/>
          </p:nvSpPr>
          <p:spPr>
            <a:xfrm>
              <a:off x="3761470" y="3807837"/>
              <a:ext cx="29443" cy="29105"/>
            </a:xfrm>
            <a:custGeom>
              <a:rect b="b" l="l" r="r" t="t"/>
              <a:pathLst>
                <a:path extrusionOk="0" h="345" w="349">
                  <a:moveTo>
                    <a:pt x="175" y="0"/>
                  </a:moveTo>
                  <a:cubicBezTo>
                    <a:pt x="130" y="0"/>
                    <a:pt x="84" y="20"/>
                    <a:pt x="53" y="51"/>
                  </a:cubicBezTo>
                  <a:cubicBezTo>
                    <a:pt x="23" y="81"/>
                    <a:pt x="0" y="130"/>
                    <a:pt x="3" y="172"/>
                  </a:cubicBezTo>
                  <a:cubicBezTo>
                    <a:pt x="6" y="266"/>
                    <a:pt x="78" y="344"/>
                    <a:pt x="175" y="344"/>
                  </a:cubicBezTo>
                  <a:cubicBezTo>
                    <a:pt x="219" y="344"/>
                    <a:pt x="265" y="325"/>
                    <a:pt x="296" y="295"/>
                  </a:cubicBezTo>
                  <a:cubicBezTo>
                    <a:pt x="326" y="264"/>
                    <a:pt x="349" y="215"/>
                    <a:pt x="347" y="172"/>
                  </a:cubicBezTo>
                  <a:cubicBezTo>
                    <a:pt x="342" y="80"/>
                    <a:pt x="271" y="0"/>
                    <a:pt x="175" y="0"/>
                  </a:cubicBezTo>
                  <a:close/>
                </a:path>
              </a:pathLst>
            </a:custGeom>
            <a:solidFill>
              <a:srgbClr val="5038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5"/>
            <p:cNvSpPr/>
            <p:nvPr/>
          </p:nvSpPr>
          <p:spPr>
            <a:xfrm>
              <a:off x="1396759" y="3760593"/>
              <a:ext cx="29443" cy="29105"/>
            </a:xfrm>
            <a:custGeom>
              <a:rect b="b" l="l" r="r" t="t"/>
              <a:pathLst>
                <a:path extrusionOk="0" h="345" w="349">
                  <a:moveTo>
                    <a:pt x="175" y="1"/>
                  </a:moveTo>
                  <a:cubicBezTo>
                    <a:pt x="131" y="1"/>
                    <a:pt x="84" y="20"/>
                    <a:pt x="53" y="50"/>
                  </a:cubicBezTo>
                  <a:cubicBezTo>
                    <a:pt x="24" y="80"/>
                    <a:pt x="1" y="130"/>
                    <a:pt x="3" y="173"/>
                  </a:cubicBezTo>
                  <a:cubicBezTo>
                    <a:pt x="7" y="265"/>
                    <a:pt x="79" y="345"/>
                    <a:pt x="175" y="345"/>
                  </a:cubicBezTo>
                  <a:cubicBezTo>
                    <a:pt x="219" y="345"/>
                    <a:pt x="265" y="325"/>
                    <a:pt x="296" y="294"/>
                  </a:cubicBezTo>
                  <a:cubicBezTo>
                    <a:pt x="326" y="264"/>
                    <a:pt x="348" y="215"/>
                    <a:pt x="347" y="173"/>
                  </a:cubicBezTo>
                  <a:cubicBezTo>
                    <a:pt x="342" y="79"/>
                    <a:pt x="271" y="1"/>
                    <a:pt x="175" y="1"/>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5"/>
            <p:cNvSpPr/>
            <p:nvPr/>
          </p:nvSpPr>
          <p:spPr>
            <a:xfrm>
              <a:off x="1284134" y="3836942"/>
              <a:ext cx="43784" cy="43615"/>
            </a:xfrm>
            <a:custGeom>
              <a:rect b="b" l="l" r="r" t="t"/>
              <a:pathLst>
                <a:path extrusionOk="0" h="517" w="519">
                  <a:moveTo>
                    <a:pt x="259" y="0"/>
                  </a:moveTo>
                  <a:cubicBezTo>
                    <a:pt x="193" y="0"/>
                    <a:pt x="124" y="29"/>
                    <a:pt x="77" y="75"/>
                  </a:cubicBezTo>
                  <a:cubicBezTo>
                    <a:pt x="52" y="99"/>
                    <a:pt x="34" y="127"/>
                    <a:pt x="24" y="158"/>
                  </a:cubicBezTo>
                  <a:cubicBezTo>
                    <a:pt x="7" y="190"/>
                    <a:pt x="0" y="223"/>
                    <a:pt x="1" y="258"/>
                  </a:cubicBezTo>
                  <a:cubicBezTo>
                    <a:pt x="4" y="325"/>
                    <a:pt x="26" y="394"/>
                    <a:pt x="77" y="440"/>
                  </a:cubicBezTo>
                  <a:cubicBezTo>
                    <a:pt x="128" y="487"/>
                    <a:pt x="190" y="516"/>
                    <a:pt x="259" y="516"/>
                  </a:cubicBezTo>
                  <a:cubicBezTo>
                    <a:pt x="326" y="516"/>
                    <a:pt x="395" y="487"/>
                    <a:pt x="442" y="440"/>
                  </a:cubicBezTo>
                  <a:cubicBezTo>
                    <a:pt x="467" y="417"/>
                    <a:pt x="485" y="390"/>
                    <a:pt x="495" y="357"/>
                  </a:cubicBezTo>
                  <a:cubicBezTo>
                    <a:pt x="511" y="327"/>
                    <a:pt x="519" y="294"/>
                    <a:pt x="517" y="258"/>
                  </a:cubicBezTo>
                  <a:cubicBezTo>
                    <a:pt x="514" y="191"/>
                    <a:pt x="492" y="122"/>
                    <a:pt x="442" y="75"/>
                  </a:cubicBezTo>
                  <a:cubicBezTo>
                    <a:pt x="391" y="29"/>
                    <a:pt x="329" y="0"/>
                    <a:pt x="259" y="0"/>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5"/>
            <p:cNvSpPr/>
            <p:nvPr/>
          </p:nvSpPr>
          <p:spPr>
            <a:xfrm>
              <a:off x="1825157" y="2430189"/>
              <a:ext cx="29443" cy="29105"/>
            </a:xfrm>
            <a:custGeom>
              <a:rect b="b" l="l" r="r" t="t"/>
              <a:pathLst>
                <a:path extrusionOk="0" h="345" w="349">
                  <a:moveTo>
                    <a:pt x="174" y="1"/>
                  </a:moveTo>
                  <a:cubicBezTo>
                    <a:pt x="130" y="1"/>
                    <a:pt x="84" y="20"/>
                    <a:pt x="53" y="52"/>
                  </a:cubicBezTo>
                  <a:cubicBezTo>
                    <a:pt x="23" y="81"/>
                    <a:pt x="0" y="130"/>
                    <a:pt x="2" y="173"/>
                  </a:cubicBezTo>
                  <a:cubicBezTo>
                    <a:pt x="6" y="266"/>
                    <a:pt x="78" y="345"/>
                    <a:pt x="174" y="345"/>
                  </a:cubicBezTo>
                  <a:cubicBezTo>
                    <a:pt x="218" y="345"/>
                    <a:pt x="265" y="326"/>
                    <a:pt x="296" y="294"/>
                  </a:cubicBezTo>
                  <a:cubicBezTo>
                    <a:pt x="326" y="265"/>
                    <a:pt x="349" y="216"/>
                    <a:pt x="346" y="173"/>
                  </a:cubicBezTo>
                  <a:cubicBezTo>
                    <a:pt x="342" y="80"/>
                    <a:pt x="271" y="1"/>
                    <a:pt x="174" y="1"/>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5"/>
            <p:cNvSpPr/>
            <p:nvPr/>
          </p:nvSpPr>
          <p:spPr>
            <a:xfrm>
              <a:off x="4235171" y="2114925"/>
              <a:ext cx="29358" cy="29105"/>
            </a:xfrm>
            <a:custGeom>
              <a:rect b="b" l="l" r="r" t="t"/>
              <a:pathLst>
                <a:path extrusionOk="0" h="345" w="348">
                  <a:moveTo>
                    <a:pt x="174" y="1"/>
                  </a:moveTo>
                  <a:cubicBezTo>
                    <a:pt x="130" y="1"/>
                    <a:pt x="84" y="20"/>
                    <a:pt x="53" y="51"/>
                  </a:cubicBezTo>
                  <a:cubicBezTo>
                    <a:pt x="23" y="81"/>
                    <a:pt x="0" y="130"/>
                    <a:pt x="2" y="173"/>
                  </a:cubicBezTo>
                  <a:cubicBezTo>
                    <a:pt x="6" y="265"/>
                    <a:pt x="78" y="345"/>
                    <a:pt x="174" y="345"/>
                  </a:cubicBezTo>
                  <a:cubicBezTo>
                    <a:pt x="219" y="345"/>
                    <a:pt x="265" y="326"/>
                    <a:pt x="295" y="294"/>
                  </a:cubicBezTo>
                  <a:cubicBezTo>
                    <a:pt x="326" y="265"/>
                    <a:pt x="348" y="216"/>
                    <a:pt x="346" y="173"/>
                  </a:cubicBezTo>
                  <a:cubicBezTo>
                    <a:pt x="342" y="80"/>
                    <a:pt x="271" y="1"/>
                    <a:pt x="174" y="1"/>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5"/>
            <p:cNvSpPr/>
            <p:nvPr/>
          </p:nvSpPr>
          <p:spPr>
            <a:xfrm>
              <a:off x="4618603" y="2520880"/>
              <a:ext cx="43868" cy="43531"/>
            </a:xfrm>
            <a:custGeom>
              <a:rect b="b" l="l" r="r" t="t"/>
              <a:pathLst>
                <a:path extrusionOk="0" h="516" w="520">
                  <a:moveTo>
                    <a:pt x="260" y="1"/>
                  </a:moveTo>
                  <a:cubicBezTo>
                    <a:pt x="194" y="1"/>
                    <a:pt x="124" y="29"/>
                    <a:pt x="78" y="76"/>
                  </a:cubicBezTo>
                  <a:cubicBezTo>
                    <a:pt x="52" y="99"/>
                    <a:pt x="35" y="127"/>
                    <a:pt x="24" y="159"/>
                  </a:cubicBezTo>
                  <a:cubicBezTo>
                    <a:pt x="8" y="189"/>
                    <a:pt x="1" y="223"/>
                    <a:pt x="2" y="258"/>
                  </a:cubicBezTo>
                  <a:cubicBezTo>
                    <a:pt x="5" y="325"/>
                    <a:pt x="27" y="395"/>
                    <a:pt x="78" y="441"/>
                  </a:cubicBezTo>
                  <a:cubicBezTo>
                    <a:pt x="128" y="487"/>
                    <a:pt x="190" y="516"/>
                    <a:pt x="260" y="516"/>
                  </a:cubicBezTo>
                  <a:cubicBezTo>
                    <a:pt x="326" y="516"/>
                    <a:pt x="396" y="487"/>
                    <a:pt x="443" y="441"/>
                  </a:cubicBezTo>
                  <a:cubicBezTo>
                    <a:pt x="467" y="417"/>
                    <a:pt x="485" y="389"/>
                    <a:pt x="496" y="358"/>
                  </a:cubicBezTo>
                  <a:cubicBezTo>
                    <a:pt x="512" y="327"/>
                    <a:pt x="520" y="294"/>
                    <a:pt x="518" y="258"/>
                  </a:cubicBezTo>
                  <a:cubicBezTo>
                    <a:pt x="515" y="192"/>
                    <a:pt x="493" y="122"/>
                    <a:pt x="443" y="76"/>
                  </a:cubicBezTo>
                  <a:cubicBezTo>
                    <a:pt x="392" y="30"/>
                    <a:pt x="330" y="1"/>
                    <a:pt x="260" y="1"/>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5"/>
            <p:cNvSpPr/>
            <p:nvPr/>
          </p:nvSpPr>
          <p:spPr>
            <a:xfrm>
              <a:off x="4417987" y="3931428"/>
              <a:ext cx="58379" cy="58126"/>
            </a:xfrm>
            <a:custGeom>
              <a:rect b="b" l="l" r="r" t="t"/>
              <a:pathLst>
                <a:path extrusionOk="0" h="689" w="692">
                  <a:moveTo>
                    <a:pt x="335" y="0"/>
                  </a:moveTo>
                  <a:cubicBezTo>
                    <a:pt x="292" y="0"/>
                    <a:pt x="251" y="10"/>
                    <a:pt x="213" y="30"/>
                  </a:cubicBezTo>
                  <a:cubicBezTo>
                    <a:pt x="171" y="43"/>
                    <a:pt x="134" y="68"/>
                    <a:pt x="103" y="101"/>
                  </a:cubicBezTo>
                  <a:cubicBezTo>
                    <a:pt x="69" y="132"/>
                    <a:pt x="45" y="169"/>
                    <a:pt x="32" y="212"/>
                  </a:cubicBezTo>
                  <a:cubicBezTo>
                    <a:pt x="10" y="253"/>
                    <a:pt x="0" y="296"/>
                    <a:pt x="2" y="344"/>
                  </a:cubicBezTo>
                  <a:cubicBezTo>
                    <a:pt x="6" y="374"/>
                    <a:pt x="10" y="405"/>
                    <a:pt x="14" y="435"/>
                  </a:cubicBezTo>
                  <a:cubicBezTo>
                    <a:pt x="30" y="494"/>
                    <a:pt x="60" y="544"/>
                    <a:pt x="103" y="587"/>
                  </a:cubicBezTo>
                  <a:cubicBezTo>
                    <a:pt x="170" y="649"/>
                    <a:pt x="253" y="689"/>
                    <a:pt x="346" y="689"/>
                  </a:cubicBezTo>
                  <a:cubicBezTo>
                    <a:pt x="350" y="689"/>
                    <a:pt x="353" y="689"/>
                    <a:pt x="356" y="689"/>
                  </a:cubicBezTo>
                  <a:cubicBezTo>
                    <a:pt x="400" y="689"/>
                    <a:pt x="440" y="678"/>
                    <a:pt x="478" y="659"/>
                  </a:cubicBezTo>
                  <a:cubicBezTo>
                    <a:pt x="521" y="645"/>
                    <a:pt x="558" y="621"/>
                    <a:pt x="589" y="587"/>
                  </a:cubicBezTo>
                  <a:cubicBezTo>
                    <a:pt x="622" y="556"/>
                    <a:pt x="647" y="519"/>
                    <a:pt x="661" y="476"/>
                  </a:cubicBezTo>
                  <a:cubicBezTo>
                    <a:pt x="681" y="435"/>
                    <a:pt x="691" y="392"/>
                    <a:pt x="689" y="344"/>
                  </a:cubicBezTo>
                  <a:cubicBezTo>
                    <a:pt x="686" y="314"/>
                    <a:pt x="681" y="283"/>
                    <a:pt x="677" y="253"/>
                  </a:cubicBezTo>
                  <a:cubicBezTo>
                    <a:pt x="661" y="194"/>
                    <a:pt x="632" y="144"/>
                    <a:pt x="589" y="101"/>
                  </a:cubicBezTo>
                  <a:cubicBezTo>
                    <a:pt x="522" y="39"/>
                    <a:pt x="439" y="0"/>
                    <a:pt x="346" y="0"/>
                  </a:cubicBezTo>
                  <a:cubicBezTo>
                    <a:pt x="343" y="0"/>
                    <a:pt x="339" y="0"/>
                    <a:pt x="335" y="0"/>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5"/>
            <p:cNvSpPr/>
            <p:nvPr/>
          </p:nvSpPr>
          <p:spPr>
            <a:xfrm>
              <a:off x="2487327" y="1202624"/>
              <a:ext cx="58463" cy="58126"/>
            </a:xfrm>
            <a:custGeom>
              <a:rect b="b" l="l" r="r" t="t"/>
              <a:pathLst>
                <a:path extrusionOk="0" h="689" w="693">
                  <a:moveTo>
                    <a:pt x="336" y="0"/>
                  </a:moveTo>
                  <a:cubicBezTo>
                    <a:pt x="293" y="0"/>
                    <a:pt x="252" y="10"/>
                    <a:pt x="215" y="30"/>
                  </a:cubicBezTo>
                  <a:cubicBezTo>
                    <a:pt x="172" y="44"/>
                    <a:pt x="135" y="68"/>
                    <a:pt x="104" y="101"/>
                  </a:cubicBezTo>
                  <a:cubicBezTo>
                    <a:pt x="70" y="132"/>
                    <a:pt x="46" y="169"/>
                    <a:pt x="32" y="212"/>
                  </a:cubicBezTo>
                  <a:cubicBezTo>
                    <a:pt x="11" y="253"/>
                    <a:pt x="1" y="296"/>
                    <a:pt x="2" y="344"/>
                  </a:cubicBezTo>
                  <a:cubicBezTo>
                    <a:pt x="7" y="375"/>
                    <a:pt x="11" y="405"/>
                    <a:pt x="15" y="435"/>
                  </a:cubicBezTo>
                  <a:cubicBezTo>
                    <a:pt x="31" y="494"/>
                    <a:pt x="61" y="544"/>
                    <a:pt x="104" y="587"/>
                  </a:cubicBezTo>
                  <a:cubicBezTo>
                    <a:pt x="171" y="649"/>
                    <a:pt x="254" y="688"/>
                    <a:pt x="346" y="688"/>
                  </a:cubicBezTo>
                  <a:cubicBezTo>
                    <a:pt x="350" y="688"/>
                    <a:pt x="353" y="688"/>
                    <a:pt x="357" y="688"/>
                  </a:cubicBezTo>
                  <a:cubicBezTo>
                    <a:pt x="401" y="688"/>
                    <a:pt x="441" y="678"/>
                    <a:pt x="479" y="659"/>
                  </a:cubicBezTo>
                  <a:cubicBezTo>
                    <a:pt x="522" y="645"/>
                    <a:pt x="559" y="621"/>
                    <a:pt x="590" y="587"/>
                  </a:cubicBezTo>
                  <a:cubicBezTo>
                    <a:pt x="623" y="556"/>
                    <a:pt x="648" y="519"/>
                    <a:pt x="661" y="476"/>
                  </a:cubicBezTo>
                  <a:cubicBezTo>
                    <a:pt x="683" y="435"/>
                    <a:pt x="692" y="391"/>
                    <a:pt x="690" y="344"/>
                  </a:cubicBezTo>
                  <a:lnTo>
                    <a:pt x="678" y="253"/>
                  </a:lnTo>
                  <a:cubicBezTo>
                    <a:pt x="662" y="194"/>
                    <a:pt x="633" y="143"/>
                    <a:pt x="590" y="101"/>
                  </a:cubicBezTo>
                  <a:cubicBezTo>
                    <a:pt x="523" y="39"/>
                    <a:pt x="440" y="0"/>
                    <a:pt x="346" y="0"/>
                  </a:cubicBezTo>
                  <a:cubicBezTo>
                    <a:pt x="343" y="0"/>
                    <a:pt x="339" y="0"/>
                    <a:pt x="336" y="0"/>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grpSp>
        <p:nvGrpSpPr>
          <p:cNvPr id="171" name="Google Shape;171;p26"/>
          <p:cNvGrpSpPr/>
          <p:nvPr/>
        </p:nvGrpSpPr>
        <p:grpSpPr>
          <a:xfrm>
            <a:off x="1342105" y="1066956"/>
            <a:ext cx="3167788" cy="849183"/>
            <a:chOff x="457200" y="1791870"/>
            <a:chExt cx="2773410" cy="715403"/>
          </a:xfrm>
        </p:grpSpPr>
        <p:sp>
          <p:nvSpPr>
            <p:cNvPr id="172" name="Google Shape;172;p26"/>
            <p:cNvSpPr/>
            <p:nvPr/>
          </p:nvSpPr>
          <p:spPr>
            <a:xfrm>
              <a:off x="457200" y="1791870"/>
              <a:ext cx="602259" cy="715398"/>
            </a:xfrm>
            <a:custGeom>
              <a:rect b="b" l="l" r="r" t="t"/>
              <a:pathLst>
                <a:path extrusionOk="0" h="3326" w="3983">
                  <a:moveTo>
                    <a:pt x="0" y="0"/>
                  </a:moveTo>
                  <a:lnTo>
                    <a:pt x="0" y="3325"/>
                  </a:lnTo>
                  <a:lnTo>
                    <a:pt x="3983" y="3325"/>
                  </a:lnTo>
                  <a:lnTo>
                    <a:pt x="3983" y="0"/>
                  </a:lnTo>
                  <a:close/>
                </a:path>
              </a:pathLst>
            </a:custGeom>
            <a:solidFill>
              <a:srgbClr val="74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6"/>
            <p:cNvSpPr/>
            <p:nvPr/>
          </p:nvSpPr>
          <p:spPr>
            <a:xfrm>
              <a:off x="1059325" y="1791875"/>
              <a:ext cx="2171285" cy="715398"/>
            </a:xfrm>
            <a:custGeom>
              <a:rect b="b" l="l" r="r" t="t"/>
              <a:pathLst>
                <a:path extrusionOk="0" h="3326" w="12705">
                  <a:moveTo>
                    <a:pt x="1" y="0"/>
                  </a:moveTo>
                  <a:lnTo>
                    <a:pt x="1" y="3325"/>
                  </a:lnTo>
                  <a:lnTo>
                    <a:pt x="12705" y="3325"/>
                  </a:lnTo>
                  <a:lnTo>
                    <a:pt x="12705" y="0"/>
                  </a:ln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4" name="Google Shape;174;p26"/>
          <p:cNvSpPr txBox="1"/>
          <p:nvPr/>
        </p:nvSpPr>
        <p:spPr>
          <a:xfrm>
            <a:off x="2131075" y="1141625"/>
            <a:ext cx="2333100" cy="704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lt1"/>
                </a:solidFill>
                <a:latin typeface="Roboto"/>
                <a:ea typeface="Roboto"/>
                <a:cs typeface="Roboto"/>
                <a:sym typeface="Roboto"/>
              </a:rPr>
              <a:t>TOPIC OF CHOICE</a:t>
            </a:r>
            <a:endParaRPr sz="1600">
              <a:solidFill>
                <a:schemeClr val="lt1"/>
              </a:solidFill>
              <a:latin typeface="Roboto"/>
              <a:ea typeface="Roboto"/>
              <a:cs typeface="Roboto"/>
              <a:sym typeface="Roboto"/>
            </a:endParaRPr>
          </a:p>
        </p:txBody>
      </p:sp>
      <p:sp>
        <p:nvSpPr>
          <p:cNvPr id="175" name="Google Shape;175;p26"/>
          <p:cNvSpPr txBox="1"/>
          <p:nvPr>
            <p:ph type="title"/>
          </p:nvPr>
        </p:nvSpPr>
        <p:spPr>
          <a:xfrm>
            <a:off x="457200" y="411475"/>
            <a:ext cx="8229600" cy="33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400"/>
              <a:t>CONTENTS</a:t>
            </a:r>
            <a:endParaRPr sz="3400"/>
          </a:p>
        </p:txBody>
      </p:sp>
      <p:grpSp>
        <p:nvGrpSpPr>
          <p:cNvPr id="176" name="Google Shape;176;p26"/>
          <p:cNvGrpSpPr/>
          <p:nvPr/>
        </p:nvGrpSpPr>
        <p:grpSpPr>
          <a:xfrm>
            <a:off x="1460238" y="3599153"/>
            <a:ext cx="448895" cy="334586"/>
            <a:chOff x="1140783" y="3760546"/>
            <a:chExt cx="349988" cy="251002"/>
          </a:xfrm>
        </p:grpSpPr>
        <p:sp>
          <p:nvSpPr>
            <p:cNvPr id="177" name="Google Shape;177;p26"/>
            <p:cNvSpPr/>
            <p:nvPr/>
          </p:nvSpPr>
          <p:spPr>
            <a:xfrm>
              <a:off x="1308848" y="3760546"/>
              <a:ext cx="14004" cy="99108"/>
            </a:xfrm>
            <a:custGeom>
              <a:rect b="b" l="l" r="r" t="t"/>
              <a:pathLst>
                <a:path extrusionOk="0" h="736" w="104">
                  <a:moveTo>
                    <a:pt x="52" y="1"/>
                  </a:moveTo>
                  <a:cubicBezTo>
                    <a:pt x="24" y="1"/>
                    <a:pt x="1" y="24"/>
                    <a:pt x="1" y="52"/>
                  </a:cubicBezTo>
                  <a:lnTo>
                    <a:pt x="1" y="684"/>
                  </a:lnTo>
                  <a:cubicBezTo>
                    <a:pt x="1" y="713"/>
                    <a:pt x="24" y="736"/>
                    <a:pt x="52" y="736"/>
                  </a:cubicBezTo>
                  <a:cubicBezTo>
                    <a:pt x="81" y="736"/>
                    <a:pt x="104" y="713"/>
                    <a:pt x="104" y="684"/>
                  </a:cubicBezTo>
                  <a:lnTo>
                    <a:pt x="104" y="52"/>
                  </a:lnTo>
                  <a:cubicBezTo>
                    <a:pt x="104" y="24"/>
                    <a:pt x="81" y="1"/>
                    <a:pt x="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6"/>
            <p:cNvSpPr/>
            <p:nvPr/>
          </p:nvSpPr>
          <p:spPr>
            <a:xfrm>
              <a:off x="1140783" y="3777782"/>
              <a:ext cx="151086" cy="233765"/>
            </a:xfrm>
            <a:custGeom>
              <a:rect b="b" l="l" r="r" t="t"/>
              <a:pathLst>
                <a:path extrusionOk="0" h="1736" w="1122">
                  <a:moveTo>
                    <a:pt x="580" y="104"/>
                  </a:moveTo>
                  <a:cubicBezTo>
                    <a:pt x="585" y="104"/>
                    <a:pt x="591" y="105"/>
                    <a:pt x="596" y="106"/>
                  </a:cubicBezTo>
                  <a:cubicBezTo>
                    <a:pt x="796" y="155"/>
                    <a:pt x="897" y="379"/>
                    <a:pt x="938" y="508"/>
                  </a:cubicBezTo>
                  <a:cubicBezTo>
                    <a:pt x="1004" y="713"/>
                    <a:pt x="1015" y="962"/>
                    <a:pt x="968" y="1157"/>
                  </a:cubicBezTo>
                  <a:cubicBezTo>
                    <a:pt x="896" y="1456"/>
                    <a:pt x="674" y="1632"/>
                    <a:pt x="392" y="1632"/>
                  </a:cubicBezTo>
                  <a:cubicBezTo>
                    <a:pt x="335" y="1632"/>
                    <a:pt x="275" y="1625"/>
                    <a:pt x="214" y="1610"/>
                  </a:cubicBezTo>
                  <a:cubicBezTo>
                    <a:pt x="157" y="1597"/>
                    <a:pt x="120" y="1508"/>
                    <a:pt x="113" y="1366"/>
                  </a:cubicBezTo>
                  <a:cubicBezTo>
                    <a:pt x="105" y="1221"/>
                    <a:pt x="127" y="1029"/>
                    <a:pt x="176" y="828"/>
                  </a:cubicBezTo>
                  <a:cubicBezTo>
                    <a:pt x="227" y="621"/>
                    <a:pt x="301" y="425"/>
                    <a:pt x="380" y="291"/>
                  </a:cubicBezTo>
                  <a:cubicBezTo>
                    <a:pt x="451" y="170"/>
                    <a:pt x="522" y="104"/>
                    <a:pt x="580" y="104"/>
                  </a:cubicBezTo>
                  <a:close/>
                  <a:moveTo>
                    <a:pt x="580" y="0"/>
                  </a:moveTo>
                  <a:cubicBezTo>
                    <a:pt x="505" y="0"/>
                    <a:pt x="403" y="49"/>
                    <a:pt x="291" y="238"/>
                  </a:cubicBezTo>
                  <a:cubicBezTo>
                    <a:pt x="206" y="383"/>
                    <a:pt x="130" y="583"/>
                    <a:pt x="76" y="803"/>
                  </a:cubicBezTo>
                  <a:cubicBezTo>
                    <a:pt x="25" y="1015"/>
                    <a:pt x="1" y="1216"/>
                    <a:pt x="10" y="1373"/>
                  </a:cubicBezTo>
                  <a:cubicBezTo>
                    <a:pt x="24" y="1619"/>
                    <a:pt x="115" y="1692"/>
                    <a:pt x="189" y="1711"/>
                  </a:cubicBezTo>
                  <a:cubicBezTo>
                    <a:pt x="258" y="1727"/>
                    <a:pt x="325" y="1736"/>
                    <a:pt x="389" y="1736"/>
                  </a:cubicBezTo>
                  <a:cubicBezTo>
                    <a:pt x="719" y="1736"/>
                    <a:pt x="985" y="1527"/>
                    <a:pt x="1069" y="1181"/>
                  </a:cubicBezTo>
                  <a:cubicBezTo>
                    <a:pt x="1121" y="966"/>
                    <a:pt x="1109" y="703"/>
                    <a:pt x="1036" y="476"/>
                  </a:cubicBezTo>
                  <a:cubicBezTo>
                    <a:pt x="953" y="217"/>
                    <a:pt x="805" y="51"/>
                    <a:pt x="621" y="5"/>
                  </a:cubicBezTo>
                  <a:cubicBezTo>
                    <a:pt x="608" y="2"/>
                    <a:pt x="595" y="0"/>
                    <a:pt x="5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6"/>
            <p:cNvSpPr/>
            <p:nvPr/>
          </p:nvSpPr>
          <p:spPr>
            <a:xfrm>
              <a:off x="1339820" y="3777782"/>
              <a:ext cx="150951" cy="233765"/>
            </a:xfrm>
            <a:custGeom>
              <a:rect b="b" l="l" r="r" t="t"/>
              <a:pathLst>
                <a:path extrusionOk="0" h="1736" w="1121">
                  <a:moveTo>
                    <a:pt x="542" y="104"/>
                  </a:moveTo>
                  <a:cubicBezTo>
                    <a:pt x="668" y="104"/>
                    <a:pt x="845" y="417"/>
                    <a:pt x="945" y="828"/>
                  </a:cubicBezTo>
                  <a:cubicBezTo>
                    <a:pt x="994" y="1029"/>
                    <a:pt x="1017" y="1221"/>
                    <a:pt x="1009" y="1366"/>
                  </a:cubicBezTo>
                  <a:cubicBezTo>
                    <a:pt x="1001" y="1508"/>
                    <a:pt x="964" y="1597"/>
                    <a:pt x="907" y="1610"/>
                  </a:cubicBezTo>
                  <a:cubicBezTo>
                    <a:pt x="846" y="1625"/>
                    <a:pt x="786" y="1632"/>
                    <a:pt x="729" y="1632"/>
                  </a:cubicBezTo>
                  <a:cubicBezTo>
                    <a:pt x="448" y="1632"/>
                    <a:pt x="226" y="1456"/>
                    <a:pt x="153" y="1157"/>
                  </a:cubicBezTo>
                  <a:cubicBezTo>
                    <a:pt x="105" y="962"/>
                    <a:pt x="117" y="713"/>
                    <a:pt x="184" y="508"/>
                  </a:cubicBezTo>
                  <a:cubicBezTo>
                    <a:pt x="225" y="379"/>
                    <a:pt x="325" y="155"/>
                    <a:pt x="525" y="106"/>
                  </a:cubicBezTo>
                  <a:cubicBezTo>
                    <a:pt x="531" y="104"/>
                    <a:pt x="536" y="104"/>
                    <a:pt x="542" y="104"/>
                  </a:cubicBezTo>
                  <a:close/>
                  <a:moveTo>
                    <a:pt x="542" y="0"/>
                  </a:moveTo>
                  <a:cubicBezTo>
                    <a:pt x="527" y="0"/>
                    <a:pt x="513" y="2"/>
                    <a:pt x="501" y="5"/>
                  </a:cubicBezTo>
                  <a:cubicBezTo>
                    <a:pt x="316" y="51"/>
                    <a:pt x="168" y="217"/>
                    <a:pt x="85" y="476"/>
                  </a:cubicBezTo>
                  <a:cubicBezTo>
                    <a:pt x="12" y="703"/>
                    <a:pt x="0" y="966"/>
                    <a:pt x="53" y="1181"/>
                  </a:cubicBezTo>
                  <a:cubicBezTo>
                    <a:pt x="136" y="1527"/>
                    <a:pt x="403" y="1736"/>
                    <a:pt x="732" y="1736"/>
                  </a:cubicBezTo>
                  <a:cubicBezTo>
                    <a:pt x="797" y="1736"/>
                    <a:pt x="863" y="1727"/>
                    <a:pt x="932" y="1711"/>
                  </a:cubicBezTo>
                  <a:cubicBezTo>
                    <a:pt x="1006" y="1692"/>
                    <a:pt x="1098" y="1619"/>
                    <a:pt x="1112" y="1373"/>
                  </a:cubicBezTo>
                  <a:cubicBezTo>
                    <a:pt x="1120" y="1216"/>
                    <a:pt x="1096" y="1015"/>
                    <a:pt x="1045" y="803"/>
                  </a:cubicBezTo>
                  <a:cubicBezTo>
                    <a:pt x="991" y="583"/>
                    <a:pt x="915" y="383"/>
                    <a:pt x="831" y="238"/>
                  </a:cubicBezTo>
                  <a:cubicBezTo>
                    <a:pt x="719" y="49"/>
                    <a:pt x="617" y="0"/>
                    <a:pt x="5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6"/>
            <p:cNvSpPr/>
            <p:nvPr/>
          </p:nvSpPr>
          <p:spPr>
            <a:xfrm>
              <a:off x="1277876" y="3848748"/>
              <a:ext cx="76216" cy="44437"/>
            </a:xfrm>
            <a:custGeom>
              <a:rect b="b" l="l" r="r" t="t"/>
              <a:pathLst>
                <a:path extrusionOk="0" h="330" w="566">
                  <a:moveTo>
                    <a:pt x="283" y="0"/>
                  </a:moveTo>
                  <a:cubicBezTo>
                    <a:pt x="269" y="0"/>
                    <a:pt x="256" y="6"/>
                    <a:pt x="246" y="16"/>
                  </a:cubicBezTo>
                  <a:lnTo>
                    <a:pt x="20" y="241"/>
                  </a:lnTo>
                  <a:cubicBezTo>
                    <a:pt x="0" y="261"/>
                    <a:pt x="0" y="295"/>
                    <a:pt x="20" y="315"/>
                  </a:cubicBezTo>
                  <a:cubicBezTo>
                    <a:pt x="30" y="325"/>
                    <a:pt x="44" y="330"/>
                    <a:pt x="57" y="330"/>
                  </a:cubicBezTo>
                  <a:cubicBezTo>
                    <a:pt x="70" y="330"/>
                    <a:pt x="83" y="325"/>
                    <a:pt x="94" y="315"/>
                  </a:cubicBezTo>
                  <a:lnTo>
                    <a:pt x="282" y="125"/>
                  </a:lnTo>
                  <a:lnTo>
                    <a:pt x="472" y="315"/>
                  </a:lnTo>
                  <a:cubicBezTo>
                    <a:pt x="482" y="324"/>
                    <a:pt x="495" y="330"/>
                    <a:pt x="508" y="330"/>
                  </a:cubicBezTo>
                  <a:cubicBezTo>
                    <a:pt x="521" y="330"/>
                    <a:pt x="534" y="324"/>
                    <a:pt x="545" y="315"/>
                  </a:cubicBezTo>
                  <a:cubicBezTo>
                    <a:pt x="565" y="295"/>
                    <a:pt x="565" y="261"/>
                    <a:pt x="545" y="241"/>
                  </a:cubicBezTo>
                  <a:lnTo>
                    <a:pt x="319" y="16"/>
                  </a:lnTo>
                  <a:cubicBezTo>
                    <a:pt x="309" y="6"/>
                    <a:pt x="296" y="0"/>
                    <a:pt x="2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 name="Google Shape;181;p26"/>
          <p:cNvGrpSpPr/>
          <p:nvPr/>
        </p:nvGrpSpPr>
        <p:grpSpPr>
          <a:xfrm>
            <a:off x="1342105" y="2203487"/>
            <a:ext cx="3167788" cy="849181"/>
            <a:chOff x="457200" y="2749352"/>
            <a:chExt cx="2773410" cy="715401"/>
          </a:xfrm>
        </p:grpSpPr>
        <p:sp>
          <p:nvSpPr>
            <p:cNvPr id="182" name="Google Shape;182;p26"/>
            <p:cNvSpPr/>
            <p:nvPr/>
          </p:nvSpPr>
          <p:spPr>
            <a:xfrm>
              <a:off x="457200" y="2749352"/>
              <a:ext cx="602259" cy="715398"/>
            </a:xfrm>
            <a:custGeom>
              <a:rect b="b" l="l" r="r" t="t"/>
              <a:pathLst>
                <a:path extrusionOk="0" h="3326" w="3983">
                  <a:moveTo>
                    <a:pt x="0" y="1"/>
                  </a:moveTo>
                  <a:lnTo>
                    <a:pt x="0" y="3326"/>
                  </a:lnTo>
                  <a:lnTo>
                    <a:pt x="3983" y="3326"/>
                  </a:lnTo>
                  <a:lnTo>
                    <a:pt x="3983" y="1"/>
                  </a:lnTo>
                  <a:close/>
                </a:path>
              </a:pathLst>
            </a:custGeom>
            <a:solidFill>
              <a:srgbClr val="74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6"/>
            <p:cNvSpPr/>
            <p:nvPr/>
          </p:nvSpPr>
          <p:spPr>
            <a:xfrm>
              <a:off x="1059325" y="2749355"/>
              <a:ext cx="2171285" cy="715398"/>
            </a:xfrm>
            <a:custGeom>
              <a:rect b="b" l="l" r="r" t="t"/>
              <a:pathLst>
                <a:path extrusionOk="0" h="3326" w="12705">
                  <a:moveTo>
                    <a:pt x="1" y="1"/>
                  </a:moveTo>
                  <a:lnTo>
                    <a:pt x="1" y="3326"/>
                  </a:lnTo>
                  <a:lnTo>
                    <a:pt x="12705" y="3326"/>
                  </a:lnTo>
                  <a:lnTo>
                    <a:pt x="12705" y="1"/>
                  </a:ln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26"/>
          <p:cNvGrpSpPr/>
          <p:nvPr/>
        </p:nvGrpSpPr>
        <p:grpSpPr>
          <a:xfrm>
            <a:off x="1342105" y="3340013"/>
            <a:ext cx="3167788" cy="849177"/>
            <a:chOff x="457200" y="3706829"/>
            <a:chExt cx="2773410" cy="715397"/>
          </a:xfrm>
        </p:grpSpPr>
        <p:sp>
          <p:nvSpPr>
            <p:cNvPr id="185" name="Google Shape;185;p26"/>
            <p:cNvSpPr/>
            <p:nvPr/>
          </p:nvSpPr>
          <p:spPr>
            <a:xfrm>
              <a:off x="457200" y="3706829"/>
              <a:ext cx="602259" cy="715396"/>
            </a:xfrm>
            <a:custGeom>
              <a:rect b="b" l="l" r="r" t="t"/>
              <a:pathLst>
                <a:path extrusionOk="0" h="3327" w="3983">
                  <a:moveTo>
                    <a:pt x="0" y="1"/>
                  </a:moveTo>
                  <a:lnTo>
                    <a:pt x="0" y="3327"/>
                  </a:lnTo>
                  <a:lnTo>
                    <a:pt x="3983" y="3327"/>
                  </a:lnTo>
                  <a:lnTo>
                    <a:pt x="3983" y="1"/>
                  </a:lnTo>
                  <a:close/>
                </a:path>
              </a:pathLst>
            </a:custGeom>
            <a:solidFill>
              <a:srgbClr val="74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6"/>
            <p:cNvSpPr/>
            <p:nvPr/>
          </p:nvSpPr>
          <p:spPr>
            <a:xfrm>
              <a:off x="1059325" y="3706830"/>
              <a:ext cx="2171285" cy="715396"/>
            </a:xfrm>
            <a:custGeom>
              <a:rect b="b" l="l" r="r" t="t"/>
              <a:pathLst>
                <a:path extrusionOk="0" h="3327" w="12705">
                  <a:moveTo>
                    <a:pt x="1" y="1"/>
                  </a:moveTo>
                  <a:lnTo>
                    <a:pt x="1" y="3327"/>
                  </a:lnTo>
                  <a:lnTo>
                    <a:pt x="12705" y="3327"/>
                  </a:lnTo>
                  <a:lnTo>
                    <a:pt x="12705" y="1"/>
                  </a:ln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 name="Google Shape;187;p26"/>
          <p:cNvGrpSpPr/>
          <p:nvPr/>
        </p:nvGrpSpPr>
        <p:grpSpPr>
          <a:xfrm>
            <a:off x="4882987" y="1066956"/>
            <a:ext cx="3167761" cy="849183"/>
            <a:chOff x="3557254" y="1791870"/>
            <a:chExt cx="2773385" cy="715403"/>
          </a:xfrm>
        </p:grpSpPr>
        <p:sp>
          <p:nvSpPr>
            <p:cNvPr id="188" name="Google Shape;188;p26"/>
            <p:cNvSpPr/>
            <p:nvPr/>
          </p:nvSpPr>
          <p:spPr>
            <a:xfrm>
              <a:off x="3557254" y="1791870"/>
              <a:ext cx="602259" cy="715398"/>
            </a:xfrm>
            <a:custGeom>
              <a:rect b="b" l="l" r="r" t="t"/>
              <a:pathLst>
                <a:path extrusionOk="0" h="3326" w="3983">
                  <a:moveTo>
                    <a:pt x="1" y="0"/>
                  </a:moveTo>
                  <a:lnTo>
                    <a:pt x="1" y="3325"/>
                  </a:lnTo>
                  <a:lnTo>
                    <a:pt x="3983" y="3325"/>
                  </a:lnTo>
                  <a:lnTo>
                    <a:pt x="3983" y="0"/>
                  </a:lnTo>
                  <a:close/>
                </a:path>
              </a:pathLst>
            </a:custGeom>
            <a:solidFill>
              <a:srgbClr val="74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6"/>
            <p:cNvSpPr/>
            <p:nvPr/>
          </p:nvSpPr>
          <p:spPr>
            <a:xfrm>
              <a:off x="4159375" y="1791875"/>
              <a:ext cx="2171265" cy="715398"/>
            </a:xfrm>
            <a:custGeom>
              <a:rect b="b" l="l" r="r" t="t"/>
              <a:pathLst>
                <a:path extrusionOk="0" h="3326" w="12706">
                  <a:moveTo>
                    <a:pt x="1" y="0"/>
                  </a:moveTo>
                  <a:lnTo>
                    <a:pt x="1" y="3325"/>
                  </a:lnTo>
                  <a:lnTo>
                    <a:pt x="12706" y="3325"/>
                  </a:lnTo>
                  <a:lnTo>
                    <a:pt x="12706" y="0"/>
                  </a:ln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 name="Google Shape;190;p26"/>
          <p:cNvGrpSpPr/>
          <p:nvPr/>
        </p:nvGrpSpPr>
        <p:grpSpPr>
          <a:xfrm>
            <a:off x="4882987" y="2203487"/>
            <a:ext cx="3167761" cy="849181"/>
            <a:chOff x="3557254" y="2749352"/>
            <a:chExt cx="2773385" cy="715401"/>
          </a:xfrm>
        </p:grpSpPr>
        <p:sp>
          <p:nvSpPr>
            <p:cNvPr id="191" name="Google Shape;191;p26"/>
            <p:cNvSpPr/>
            <p:nvPr/>
          </p:nvSpPr>
          <p:spPr>
            <a:xfrm>
              <a:off x="3557254" y="2749352"/>
              <a:ext cx="602259" cy="715398"/>
            </a:xfrm>
            <a:custGeom>
              <a:rect b="b" l="l" r="r" t="t"/>
              <a:pathLst>
                <a:path extrusionOk="0" h="3326" w="3983">
                  <a:moveTo>
                    <a:pt x="1" y="1"/>
                  </a:moveTo>
                  <a:lnTo>
                    <a:pt x="1" y="3326"/>
                  </a:lnTo>
                  <a:lnTo>
                    <a:pt x="3983" y="3326"/>
                  </a:lnTo>
                  <a:lnTo>
                    <a:pt x="3983" y="1"/>
                  </a:lnTo>
                  <a:close/>
                </a:path>
              </a:pathLst>
            </a:custGeom>
            <a:solidFill>
              <a:srgbClr val="74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6"/>
            <p:cNvSpPr/>
            <p:nvPr/>
          </p:nvSpPr>
          <p:spPr>
            <a:xfrm>
              <a:off x="4159375" y="2749355"/>
              <a:ext cx="2171265" cy="715398"/>
            </a:xfrm>
            <a:custGeom>
              <a:rect b="b" l="l" r="r" t="t"/>
              <a:pathLst>
                <a:path extrusionOk="0" h="3326" w="12706">
                  <a:moveTo>
                    <a:pt x="1" y="1"/>
                  </a:moveTo>
                  <a:lnTo>
                    <a:pt x="1" y="3326"/>
                  </a:lnTo>
                  <a:lnTo>
                    <a:pt x="12706" y="3326"/>
                  </a:lnTo>
                  <a:lnTo>
                    <a:pt x="12706" y="1"/>
                  </a:ln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 name="Google Shape;193;p26"/>
          <p:cNvGrpSpPr/>
          <p:nvPr/>
        </p:nvGrpSpPr>
        <p:grpSpPr>
          <a:xfrm>
            <a:off x="5066268" y="3567022"/>
            <a:ext cx="327461" cy="405669"/>
            <a:chOff x="3756698" y="3736442"/>
            <a:chExt cx="255311" cy="304328"/>
          </a:xfrm>
        </p:grpSpPr>
        <p:sp>
          <p:nvSpPr>
            <p:cNvPr id="194" name="Google Shape;194;p26"/>
            <p:cNvSpPr/>
            <p:nvPr/>
          </p:nvSpPr>
          <p:spPr>
            <a:xfrm>
              <a:off x="3756698" y="3831646"/>
              <a:ext cx="255311" cy="209123"/>
            </a:xfrm>
            <a:custGeom>
              <a:rect b="b" l="l" r="r" t="t"/>
              <a:pathLst>
                <a:path extrusionOk="0" h="1553" w="1896">
                  <a:moveTo>
                    <a:pt x="1138" y="104"/>
                  </a:moveTo>
                  <a:cubicBezTo>
                    <a:pt x="1499" y="104"/>
                    <a:pt x="1792" y="406"/>
                    <a:pt x="1792" y="776"/>
                  </a:cubicBezTo>
                  <a:cubicBezTo>
                    <a:pt x="1792" y="1147"/>
                    <a:pt x="1499" y="1448"/>
                    <a:pt x="1138" y="1448"/>
                  </a:cubicBezTo>
                  <a:cubicBezTo>
                    <a:pt x="1080" y="1448"/>
                    <a:pt x="1021" y="1441"/>
                    <a:pt x="962" y="1423"/>
                  </a:cubicBezTo>
                  <a:cubicBezTo>
                    <a:pt x="957" y="1422"/>
                    <a:pt x="952" y="1421"/>
                    <a:pt x="948" y="1421"/>
                  </a:cubicBezTo>
                  <a:cubicBezTo>
                    <a:pt x="942" y="1421"/>
                    <a:pt x="938" y="1422"/>
                    <a:pt x="934" y="1423"/>
                  </a:cubicBezTo>
                  <a:cubicBezTo>
                    <a:pt x="874" y="1441"/>
                    <a:pt x="816" y="1448"/>
                    <a:pt x="757" y="1448"/>
                  </a:cubicBezTo>
                  <a:cubicBezTo>
                    <a:pt x="397" y="1448"/>
                    <a:pt x="103" y="1147"/>
                    <a:pt x="103" y="776"/>
                  </a:cubicBezTo>
                  <a:cubicBezTo>
                    <a:pt x="103" y="406"/>
                    <a:pt x="397" y="104"/>
                    <a:pt x="757" y="104"/>
                  </a:cubicBezTo>
                  <a:cubicBezTo>
                    <a:pt x="815" y="104"/>
                    <a:pt x="874" y="113"/>
                    <a:pt x="934" y="129"/>
                  </a:cubicBezTo>
                  <a:cubicBezTo>
                    <a:pt x="938" y="130"/>
                    <a:pt x="943" y="131"/>
                    <a:pt x="948" y="131"/>
                  </a:cubicBezTo>
                  <a:cubicBezTo>
                    <a:pt x="953" y="131"/>
                    <a:pt x="957" y="130"/>
                    <a:pt x="962" y="129"/>
                  </a:cubicBezTo>
                  <a:cubicBezTo>
                    <a:pt x="1021" y="113"/>
                    <a:pt x="1080" y="104"/>
                    <a:pt x="1138" y="104"/>
                  </a:cubicBezTo>
                  <a:close/>
                  <a:moveTo>
                    <a:pt x="757" y="1"/>
                  </a:moveTo>
                  <a:cubicBezTo>
                    <a:pt x="340" y="1"/>
                    <a:pt x="0" y="348"/>
                    <a:pt x="0" y="776"/>
                  </a:cubicBezTo>
                  <a:cubicBezTo>
                    <a:pt x="0" y="1204"/>
                    <a:pt x="340" y="1552"/>
                    <a:pt x="757" y="1552"/>
                  </a:cubicBezTo>
                  <a:cubicBezTo>
                    <a:pt x="820" y="1552"/>
                    <a:pt x="885" y="1544"/>
                    <a:pt x="948" y="1526"/>
                  </a:cubicBezTo>
                  <a:cubicBezTo>
                    <a:pt x="1011" y="1544"/>
                    <a:pt x="1075" y="1552"/>
                    <a:pt x="1138" y="1552"/>
                  </a:cubicBezTo>
                  <a:cubicBezTo>
                    <a:pt x="1555" y="1552"/>
                    <a:pt x="1895" y="1204"/>
                    <a:pt x="1895" y="776"/>
                  </a:cubicBezTo>
                  <a:cubicBezTo>
                    <a:pt x="1895" y="348"/>
                    <a:pt x="1555" y="1"/>
                    <a:pt x="1138" y="1"/>
                  </a:cubicBezTo>
                  <a:cubicBezTo>
                    <a:pt x="1075" y="1"/>
                    <a:pt x="1011" y="10"/>
                    <a:pt x="948" y="26"/>
                  </a:cubicBezTo>
                  <a:cubicBezTo>
                    <a:pt x="884" y="10"/>
                    <a:pt x="820" y="1"/>
                    <a:pt x="7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6"/>
            <p:cNvSpPr/>
            <p:nvPr/>
          </p:nvSpPr>
          <p:spPr>
            <a:xfrm>
              <a:off x="3812582" y="3736442"/>
              <a:ext cx="83622" cy="103821"/>
            </a:xfrm>
            <a:custGeom>
              <a:rect b="b" l="l" r="r" t="t"/>
              <a:pathLst>
                <a:path extrusionOk="0" h="771" w="621">
                  <a:moveTo>
                    <a:pt x="135" y="123"/>
                  </a:moveTo>
                  <a:cubicBezTo>
                    <a:pt x="208" y="152"/>
                    <a:pt x="329" y="214"/>
                    <a:pt x="403" y="325"/>
                  </a:cubicBezTo>
                  <a:cubicBezTo>
                    <a:pt x="477" y="435"/>
                    <a:pt x="487" y="571"/>
                    <a:pt x="486" y="649"/>
                  </a:cubicBezTo>
                  <a:cubicBezTo>
                    <a:pt x="414" y="620"/>
                    <a:pt x="293" y="559"/>
                    <a:pt x="218" y="447"/>
                  </a:cubicBezTo>
                  <a:cubicBezTo>
                    <a:pt x="145" y="337"/>
                    <a:pt x="135" y="201"/>
                    <a:pt x="135" y="123"/>
                  </a:cubicBezTo>
                  <a:close/>
                  <a:moveTo>
                    <a:pt x="87" y="1"/>
                  </a:moveTo>
                  <a:cubicBezTo>
                    <a:pt x="77" y="1"/>
                    <a:pt x="68" y="3"/>
                    <a:pt x="59" y="9"/>
                  </a:cubicBezTo>
                  <a:cubicBezTo>
                    <a:pt x="47" y="17"/>
                    <a:pt x="39" y="30"/>
                    <a:pt x="38" y="44"/>
                  </a:cubicBezTo>
                  <a:cubicBezTo>
                    <a:pt x="36" y="55"/>
                    <a:pt x="0" y="306"/>
                    <a:pt x="133" y="504"/>
                  </a:cubicBezTo>
                  <a:cubicBezTo>
                    <a:pt x="265" y="703"/>
                    <a:pt x="510" y="766"/>
                    <a:pt x="520" y="769"/>
                  </a:cubicBezTo>
                  <a:cubicBezTo>
                    <a:pt x="525" y="771"/>
                    <a:pt x="529" y="771"/>
                    <a:pt x="534" y="771"/>
                  </a:cubicBezTo>
                  <a:cubicBezTo>
                    <a:pt x="543" y="771"/>
                    <a:pt x="554" y="768"/>
                    <a:pt x="562" y="762"/>
                  </a:cubicBezTo>
                  <a:cubicBezTo>
                    <a:pt x="574" y="754"/>
                    <a:pt x="582" y="741"/>
                    <a:pt x="584" y="727"/>
                  </a:cubicBezTo>
                  <a:cubicBezTo>
                    <a:pt x="586" y="717"/>
                    <a:pt x="621" y="465"/>
                    <a:pt x="489" y="267"/>
                  </a:cubicBezTo>
                  <a:cubicBezTo>
                    <a:pt x="356" y="69"/>
                    <a:pt x="111" y="5"/>
                    <a:pt x="101" y="2"/>
                  </a:cubicBezTo>
                  <a:cubicBezTo>
                    <a:pt x="97" y="1"/>
                    <a:pt x="92" y="1"/>
                    <a:pt x="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6"/>
            <p:cNvSpPr/>
            <p:nvPr/>
          </p:nvSpPr>
          <p:spPr>
            <a:xfrm>
              <a:off x="3874929" y="3774146"/>
              <a:ext cx="45649" cy="76755"/>
            </a:xfrm>
            <a:custGeom>
              <a:rect b="b" l="l" r="r" t="t"/>
              <a:pathLst>
                <a:path extrusionOk="0" h="570" w="339">
                  <a:moveTo>
                    <a:pt x="280" y="0"/>
                  </a:moveTo>
                  <a:cubicBezTo>
                    <a:pt x="270" y="0"/>
                    <a:pt x="260" y="3"/>
                    <a:pt x="251" y="9"/>
                  </a:cubicBezTo>
                  <a:cubicBezTo>
                    <a:pt x="78" y="127"/>
                    <a:pt x="1" y="315"/>
                    <a:pt x="38" y="526"/>
                  </a:cubicBezTo>
                  <a:cubicBezTo>
                    <a:pt x="43" y="552"/>
                    <a:pt x="64" y="569"/>
                    <a:pt x="89" y="569"/>
                  </a:cubicBezTo>
                  <a:cubicBezTo>
                    <a:pt x="92" y="569"/>
                    <a:pt x="95" y="568"/>
                    <a:pt x="98" y="568"/>
                  </a:cubicBezTo>
                  <a:cubicBezTo>
                    <a:pt x="126" y="563"/>
                    <a:pt x="145" y="537"/>
                    <a:pt x="140" y="508"/>
                  </a:cubicBezTo>
                  <a:cubicBezTo>
                    <a:pt x="109" y="337"/>
                    <a:pt x="169" y="189"/>
                    <a:pt x="309" y="94"/>
                  </a:cubicBezTo>
                  <a:cubicBezTo>
                    <a:pt x="333" y="79"/>
                    <a:pt x="339" y="46"/>
                    <a:pt x="323" y="23"/>
                  </a:cubicBezTo>
                  <a:cubicBezTo>
                    <a:pt x="313" y="8"/>
                    <a:pt x="296" y="0"/>
                    <a:pt x="2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7" name="Google Shape;197;p26"/>
          <p:cNvSpPr txBox="1"/>
          <p:nvPr/>
        </p:nvSpPr>
        <p:spPr>
          <a:xfrm>
            <a:off x="5654974" y="1141627"/>
            <a:ext cx="2159700" cy="704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lt1"/>
                </a:solidFill>
                <a:latin typeface="Roboto"/>
                <a:ea typeface="Roboto"/>
                <a:cs typeface="Roboto"/>
                <a:sym typeface="Roboto"/>
              </a:rPr>
              <a:t>WORK DESCRIPTION </a:t>
            </a:r>
            <a:endParaRPr sz="1600">
              <a:solidFill>
                <a:schemeClr val="lt1"/>
              </a:solidFill>
              <a:latin typeface="Roboto"/>
              <a:ea typeface="Roboto"/>
              <a:cs typeface="Roboto"/>
              <a:sym typeface="Roboto"/>
            </a:endParaRPr>
          </a:p>
        </p:txBody>
      </p:sp>
      <p:grpSp>
        <p:nvGrpSpPr>
          <p:cNvPr id="198" name="Google Shape;198;p26"/>
          <p:cNvGrpSpPr/>
          <p:nvPr/>
        </p:nvGrpSpPr>
        <p:grpSpPr>
          <a:xfrm>
            <a:off x="4882987" y="3340013"/>
            <a:ext cx="3167761" cy="849177"/>
            <a:chOff x="3557254" y="3706829"/>
            <a:chExt cx="2773385" cy="715397"/>
          </a:xfrm>
        </p:grpSpPr>
        <p:sp>
          <p:nvSpPr>
            <p:cNvPr id="199" name="Google Shape;199;p26"/>
            <p:cNvSpPr/>
            <p:nvPr/>
          </p:nvSpPr>
          <p:spPr>
            <a:xfrm>
              <a:off x="3557254" y="3706829"/>
              <a:ext cx="602259" cy="715396"/>
            </a:xfrm>
            <a:custGeom>
              <a:rect b="b" l="l" r="r" t="t"/>
              <a:pathLst>
                <a:path extrusionOk="0" h="3327" w="3983">
                  <a:moveTo>
                    <a:pt x="1" y="1"/>
                  </a:moveTo>
                  <a:lnTo>
                    <a:pt x="1" y="3327"/>
                  </a:lnTo>
                  <a:lnTo>
                    <a:pt x="3983" y="3327"/>
                  </a:lnTo>
                  <a:lnTo>
                    <a:pt x="3983" y="1"/>
                  </a:lnTo>
                  <a:close/>
                </a:path>
              </a:pathLst>
            </a:custGeom>
            <a:solidFill>
              <a:srgbClr val="74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6"/>
            <p:cNvSpPr/>
            <p:nvPr/>
          </p:nvSpPr>
          <p:spPr>
            <a:xfrm>
              <a:off x="4159375" y="3706830"/>
              <a:ext cx="2171265" cy="715396"/>
            </a:xfrm>
            <a:custGeom>
              <a:rect b="b" l="l" r="r" t="t"/>
              <a:pathLst>
                <a:path extrusionOk="0" h="3327" w="12706">
                  <a:moveTo>
                    <a:pt x="1" y="1"/>
                  </a:moveTo>
                  <a:lnTo>
                    <a:pt x="1" y="3327"/>
                  </a:lnTo>
                  <a:lnTo>
                    <a:pt x="12706" y="3327"/>
                  </a:lnTo>
                  <a:lnTo>
                    <a:pt x="12706" y="1"/>
                  </a:ln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1" name="Google Shape;201;p26"/>
          <p:cNvSpPr txBox="1"/>
          <p:nvPr/>
        </p:nvSpPr>
        <p:spPr>
          <a:xfrm>
            <a:off x="2131071" y="3420825"/>
            <a:ext cx="2159700" cy="704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lt1"/>
                </a:solidFill>
                <a:latin typeface="Roboto"/>
                <a:ea typeface="Roboto"/>
                <a:cs typeface="Roboto"/>
                <a:sym typeface="Roboto"/>
              </a:rPr>
              <a:t>DETAILS ABOUT PROJECT</a:t>
            </a:r>
            <a:endParaRPr sz="1600">
              <a:solidFill>
                <a:schemeClr val="lt1"/>
              </a:solidFill>
              <a:latin typeface="Roboto"/>
              <a:ea typeface="Roboto"/>
              <a:cs typeface="Roboto"/>
              <a:sym typeface="Roboto"/>
            </a:endParaRPr>
          </a:p>
        </p:txBody>
      </p:sp>
      <p:sp>
        <p:nvSpPr>
          <p:cNvPr id="202" name="Google Shape;202;p26"/>
          <p:cNvSpPr txBox="1"/>
          <p:nvPr/>
        </p:nvSpPr>
        <p:spPr>
          <a:xfrm>
            <a:off x="2131075" y="2278275"/>
            <a:ext cx="2238600" cy="704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lt1"/>
                </a:solidFill>
                <a:latin typeface="Roboto"/>
                <a:ea typeface="Roboto"/>
                <a:cs typeface="Roboto"/>
                <a:sym typeface="Roboto"/>
              </a:rPr>
              <a:t>ABOUT THE PROJECT</a:t>
            </a:r>
            <a:endParaRPr sz="1600">
              <a:solidFill>
                <a:schemeClr val="lt1"/>
              </a:solidFill>
              <a:latin typeface="Roboto"/>
              <a:ea typeface="Roboto"/>
              <a:cs typeface="Roboto"/>
              <a:sym typeface="Roboto"/>
            </a:endParaRPr>
          </a:p>
        </p:txBody>
      </p:sp>
      <p:sp>
        <p:nvSpPr>
          <p:cNvPr id="203" name="Google Shape;203;p26"/>
          <p:cNvSpPr txBox="1"/>
          <p:nvPr/>
        </p:nvSpPr>
        <p:spPr>
          <a:xfrm>
            <a:off x="5654974" y="2278269"/>
            <a:ext cx="2159700" cy="704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lt1"/>
                </a:solidFill>
                <a:latin typeface="Roboto"/>
                <a:ea typeface="Roboto"/>
                <a:cs typeface="Roboto"/>
                <a:sym typeface="Roboto"/>
              </a:rPr>
              <a:t>         OVERVIEW </a:t>
            </a:r>
            <a:endParaRPr sz="1600">
              <a:solidFill>
                <a:schemeClr val="lt1"/>
              </a:solidFill>
              <a:latin typeface="Roboto"/>
              <a:ea typeface="Roboto"/>
              <a:cs typeface="Roboto"/>
              <a:sym typeface="Roboto"/>
            </a:endParaRPr>
          </a:p>
        </p:txBody>
      </p:sp>
      <p:sp>
        <p:nvSpPr>
          <p:cNvPr id="204" name="Google Shape;204;p26"/>
          <p:cNvSpPr txBox="1"/>
          <p:nvPr/>
        </p:nvSpPr>
        <p:spPr>
          <a:xfrm>
            <a:off x="5654974" y="3420825"/>
            <a:ext cx="2159700" cy="704100"/>
          </a:xfrm>
          <a:prstGeom prst="rect">
            <a:avLst/>
          </a:prstGeom>
          <a:noFill/>
          <a:ln>
            <a:noFill/>
          </a:ln>
        </p:spPr>
        <p:txBody>
          <a:bodyPr anchorCtr="0" anchor="ctr" bIns="91425" lIns="91425" spcFirstLastPara="1" rIns="91425" wrap="square" tIns="91425">
            <a:normAutofit/>
          </a:bodyPr>
          <a:lstStyle/>
          <a:p>
            <a:pPr indent="0" lvl="0" marL="0" rtl="0" algn="ctr">
              <a:spcBef>
                <a:spcPts val="0"/>
              </a:spcBef>
              <a:spcAft>
                <a:spcPts val="0"/>
              </a:spcAft>
              <a:buNone/>
            </a:pPr>
            <a:r>
              <a:rPr lang="en" sz="1600">
                <a:solidFill>
                  <a:schemeClr val="lt1"/>
                </a:solidFill>
                <a:latin typeface="Roboto"/>
                <a:ea typeface="Roboto"/>
                <a:cs typeface="Roboto"/>
                <a:sym typeface="Roboto"/>
              </a:rPr>
              <a:t>CONCLUSION</a:t>
            </a:r>
            <a:endParaRPr sz="1600">
              <a:solidFill>
                <a:schemeClr val="lt1"/>
              </a:solidFill>
              <a:latin typeface="Roboto"/>
              <a:ea typeface="Roboto"/>
              <a:cs typeface="Roboto"/>
              <a:sym typeface="Roboto"/>
            </a:endParaRPr>
          </a:p>
        </p:txBody>
      </p:sp>
      <p:sp>
        <p:nvSpPr>
          <p:cNvPr id="205" name="Google Shape;205;p26"/>
          <p:cNvSpPr txBox="1"/>
          <p:nvPr/>
        </p:nvSpPr>
        <p:spPr>
          <a:xfrm>
            <a:off x="1342100" y="1212125"/>
            <a:ext cx="670800" cy="70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700">
                <a:latin typeface="Impact"/>
                <a:ea typeface="Impact"/>
                <a:cs typeface="Impact"/>
                <a:sym typeface="Impact"/>
              </a:rPr>
              <a:t>1</a:t>
            </a:r>
            <a:endParaRPr sz="3300">
              <a:latin typeface="Impact"/>
              <a:ea typeface="Impact"/>
              <a:cs typeface="Impact"/>
              <a:sym typeface="Impact"/>
            </a:endParaRPr>
          </a:p>
        </p:txBody>
      </p:sp>
      <p:sp>
        <p:nvSpPr>
          <p:cNvPr id="206" name="Google Shape;206;p26"/>
          <p:cNvSpPr txBox="1"/>
          <p:nvPr/>
        </p:nvSpPr>
        <p:spPr>
          <a:xfrm>
            <a:off x="4894600" y="3492425"/>
            <a:ext cx="670800" cy="70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700">
                <a:latin typeface="Impact"/>
                <a:ea typeface="Impact"/>
                <a:cs typeface="Impact"/>
                <a:sym typeface="Impact"/>
              </a:rPr>
              <a:t>6</a:t>
            </a:r>
            <a:endParaRPr sz="3300">
              <a:latin typeface="Impact"/>
              <a:ea typeface="Impact"/>
              <a:cs typeface="Impact"/>
              <a:sym typeface="Impact"/>
            </a:endParaRPr>
          </a:p>
        </p:txBody>
      </p:sp>
      <p:sp>
        <p:nvSpPr>
          <p:cNvPr id="207" name="Google Shape;207;p26"/>
          <p:cNvSpPr txBox="1"/>
          <p:nvPr/>
        </p:nvSpPr>
        <p:spPr>
          <a:xfrm>
            <a:off x="4894600" y="2348575"/>
            <a:ext cx="670800" cy="70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700">
                <a:latin typeface="Impact"/>
                <a:ea typeface="Impact"/>
                <a:cs typeface="Impact"/>
                <a:sym typeface="Impact"/>
              </a:rPr>
              <a:t>5</a:t>
            </a:r>
            <a:endParaRPr sz="3300">
              <a:latin typeface="Impact"/>
              <a:ea typeface="Impact"/>
              <a:cs typeface="Impact"/>
              <a:sym typeface="Impact"/>
            </a:endParaRPr>
          </a:p>
        </p:txBody>
      </p:sp>
      <p:sp>
        <p:nvSpPr>
          <p:cNvPr id="208" name="Google Shape;208;p26"/>
          <p:cNvSpPr txBox="1"/>
          <p:nvPr/>
        </p:nvSpPr>
        <p:spPr>
          <a:xfrm>
            <a:off x="4894600" y="1212025"/>
            <a:ext cx="670800" cy="70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700">
                <a:latin typeface="Impact"/>
                <a:ea typeface="Impact"/>
                <a:cs typeface="Impact"/>
                <a:sym typeface="Impact"/>
              </a:rPr>
              <a:t>4</a:t>
            </a:r>
            <a:endParaRPr sz="3300">
              <a:latin typeface="Impact"/>
              <a:ea typeface="Impact"/>
              <a:cs typeface="Impact"/>
              <a:sym typeface="Impact"/>
            </a:endParaRPr>
          </a:p>
        </p:txBody>
      </p:sp>
      <p:sp>
        <p:nvSpPr>
          <p:cNvPr id="209" name="Google Shape;209;p26"/>
          <p:cNvSpPr txBox="1"/>
          <p:nvPr/>
        </p:nvSpPr>
        <p:spPr>
          <a:xfrm>
            <a:off x="1349288" y="3492425"/>
            <a:ext cx="670800" cy="70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700">
                <a:latin typeface="Impact"/>
                <a:ea typeface="Impact"/>
                <a:cs typeface="Impact"/>
                <a:sym typeface="Impact"/>
              </a:rPr>
              <a:t>3</a:t>
            </a:r>
            <a:endParaRPr sz="3300">
              <a:latin typeface="Impact"/>
              <a:ea typeface="Impact"/>
              <a:cs typeface="Impact"/>
              <a:sym typeface="Impact"/>
            </a:endParaRPr>
          </a:p>
        </p:txBody>
      </p:sp>
      <p:sp>
        <p:nvSpPr>
          <p:cNvPr id="210" name="Google Shape;210;p26"/>
          <p:cNvSpPr txBox="1"/>
          <p:nvPr/>
        </p:nvSpPr>
        <p:spPr>
          <a:xfrm>
            <a:off x="1349275" y="2352275"/>
            <a:ext cx="670800" cy="70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700">
                <a:latin typeface="Impact"/>
                <a:ea typeface="Impact"/>
                <a:cs typeface="Impact"/>
                <a:sym typeface="Impact"/>
              </a:rPr>
              <a:t>2</a:t>
            </a:r>
            <a:endParaRPr sz="3300">
              <a:latin typeface="Impact"/>
              <a:ea typeface="Impact"/>
              <a:cs typeface="Impact"/>
              <a:sym typeface="Impac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grpSp>
        <p:nvGrpSpPr>
          <p:cNvPr id="215" name="Google Shape;215;p27"/>
          <p:cNvGrpSpPr/>
          <p:nvPr/>
        </p:nvGrpSpPr>
        <p:grpSpPr>
          <a:xfrm>
            <a:off x="3161502" y="1640635"/>
            <a:ext cx="2807007" cy="2760920"/>
            <a:chOff x="3186114" y="1348185"/>
            <a:chExt cx="2807007" cy="2760920"/>
          </a:xfrm>
        </p:grpSpPr>
        <p:sp>
          <p:nvSpPr>
            <p:cNvPr id="216" name="Google Shape;216;p27"/>
            <p:cNvSpPr/>
            <p:nvPr/>
          </p:nvSpPr>
          <p:spPr>
            <a:xfrm>
              <a:off x="3308398" y="1390474"/>
              <a:ext cx="2582201" cy="2665604"/>
            </a:xfrm>
            <a:custGeom>
              <a:rect b="b" l="l" r="r" t="t"/>
              <a:pathLst>
                <a:path extrusionOk="0" h="40718" w="39444">
                  <a:moveTo>
                    <a:pt x="19722" y="0"/>
                  </a:moveTo>
                  <a:cubicBezTo>
                    <a:pt x="8830" y="0"/>
                    <a:pt x="0" y="9115"/>
                    <a:pt x="0" y="20358"/>
                  </a:cubicBezTo>
                  <a:cubicBezTo>
                    <a:pt x="0" y="31602"/>
                    <a:pt x="8830" y="40717"/>
                    <a:pt x="19722" y="40717"/>
                  </a:cubicBezTo>
                  <a:cubicBezTo>
                    <a:pt x="30614" y="40717"/>
                    <a:pt x="39444" y="31602"/>
                    <a:pt x="39444" y="20358"/>
                  </a:cubicBezTo>
                  <a:cubicBezTo>
                    <a:pt x="39444" y="9115"/>
                    <a:pt x="30614" y="0"/>
                    <a:pt x="197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7"/>
            <p:cNvSpPr/>
            <p:nvPr/>
          </p:nvSpPr>
          <p:spPr>
            <a:xfrm>
              <a:off x="4373934" y="2179556"/>
              <a:ext cx="451054" cy="451119"/>
            </a:xfrm>
            <a:custGeom>
              <a:rect b="b" l="l" r="r" t="t"/>
              <a:pathLst>
                <a:path extrusionOk="0" h="6891" w="6890">
                  <a:moveTo>
                    <a:pt x="2584" y="1"/>
                  </a:moveTo>
                  <a:cubicBezTo>
                    <a:pt x="2354" y="1"/>
                    <a:pt x="2167" y="187"/>
                    <a:pt x="2167" y="417"/>
                  </a:cubicBezTo>
                  <a:lnTo>
                    <a:pt x="2167" y="1757"/>
                  </a:lnTo>
                  <a:cubicBezTo>
                    <a:pt x="2167" y="1984"/>
                    <a:pt x="1984" y="2169"/>
                    <a:pt x="1756" y="2169"/>
                  </a:cubicBezTo>
                  <a:lnTo>
                    <a:pt x="417" y="2169"/>
                  </a:lnTo>
                  <a:cubicBezTo>
                    <a:pt x="186" y="2169"/>
                    <a:pt x="0" y="2355"/>
                    <a:pt x="0" y="2584"/>
                  </a:cubicBezTo>
                  <a:lnTo>
                    <a:pt x="0" y="4307"/>
                  </a:lnTo>
                  <a:cubicBezTo>
                    <a:pt x="0" y="4537"/>
                    <a:pt x="186" y="4723"/>
                    <a:pt x="417" y="4723"/>
                  </a:cubicBezTo>
                  <a:lnTo>
                    <a:pt x="1756" y="4723"/>
                  </a:lnTo>
                  <a:cubicBezTo>
                    <a:pt x="1984" y="4723"/>
                    <a:pt x="2167" y="4907"/>
                    <a:pt x="2167" y="5134"/>
                  </a:cubicBezTo>
                  <a:lnTo>
                    <a:pt x="2167" y="6474"/>
                  </a:lnTo>
                  <a:cubicBezTo>
                    <a:pt x="2167" y="6704"/>
                    <a:pt x="2354" y="6891"/>
                    <a:pt x="2584" y="6891"/>
                  </a:cubicBezTo>
                  <a:lnTo>
                    <a:pt x="4306" y="6891"/>
                  </a:lnTo>
                  <a:cubicBezTo>
                    <a:pt x="4536" y="6891"/>
                    <a:pt x="4722" y="6704"/>
                    <a:pt x="4722" y="6474"/>
                  </a:cubicBezTo>
                  <a:lnTo>
                    <a:pt x="4722" y="5134"/>
                  </a:lnTo>
                  <a:cubicBezTo>
                    <a:pt x="4722" y="4907"/>
                    <a:pt x="4906" y="4723"/>
                    <a:pt x="5133" y="4723"/>
                  </a:cubicBezTo>
                  <a:lnTo>
                    <a:pt x="6474" y="4723"/>
                  </a:lnTo>
                  <a:cubicBezTo>
                    <a:pt x="6703" y="4723"/>
                    <a:pt x="6889" y="4537"/>
                    <a:pt x="6889" y="4307"/>
                  </a:cubicBezTo>
                  <a:lnTo>
                    <a:pt x="6887" y="2668"/>
                  </a:lnTo>
                  <a:cubicBezTo>
                    <a:pt x="6886" y="2392"/>
                    <a:pt x="6662" y="2169"/>
                    <a:pt x="6386" y="2169"/>
                  </a:cubicBezTo>
                  <a:lnTo>
                    <a:pt x="5133" y="2169"/>
                  </a:lnTo>
                  <a:cubicBezTo>
                    <a:pt x="4906" y="2169"/>
                    <a:pt x="4722" y="1984"/>
                    <a:pt x="4722" y="1757"/>
                  </a:cubicBezTo>
                  <a:lnTo>
                    <a:pt x="4722" y="417"/>
                  </a:lnTo>
                  <a:cubicBezTo>
                    <a:pt x="4722" y="187"/>
                    <a:pt x="4536" y="1"/>
                    <a:pt x="4306" y="1"/>
                  </a:cubicBezTo>
                  <a:close/>
                </a:path>
              </a:pathLst>
            </a:custGeom>
            <a:solidFill>
              <a:srgbClr val="7E6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7"/>
            <p:cNvSpPr/>
            <p:nvPr/>
          </p:nvSpPr>
          <p:spPr>
            <a:xfrm>
              <a:off x="3186114" y="1348185"/>
              <a:ext cx="2773425" cy="2744096"/>
            </a:xfrm>
            <a:custGeom>
              <a:rect b="b" l="l" r="r" t="t"/>
              <a:pathLst>
                <a:path extrusionOk="0" fill="none" h="41917" w="42365">
                  <a:moveTo>
                    <a:pt x="24929" y="15921"/>
                  </a:moveTo>
                  <a:lnTo>
                    <a:pt x="24932" y="16934"/>
                  </a:lnTo>
                  <a:cubicBezTo>
                    <a:pt x="24932" y="17160"/>
                    <a:pt x="24750" y="17341"/>
                    <a:pt x="24525" y="17341"/>
                  </a:cubicBezTo>
                  <a:lnTo>
                    <a:pt x="23212" y="17341"/>
                  </a:lnTo>
                  <a:cubicBezTo>
                    <a:pt x="22990" y="17341"/>
                    <a:pt x="22809" y="17522"/>
                    <a:pt x="22809" y="17745"/>
                  </a:cubicBezTo>
                  <a:lnTo>
                    <a:pt x="22809" y="19057"/>
                  </a:lnTo>
                  <a:cubicBezTo>
                    <a:pt x="22809" y="19282"/>
                    <a:pt x="22627" y="19465"/>
                    <a:pt x="22402" y="19465"/>
                  </a:cubicBezTo>
                  <a:lnTo>
                    <a:pt x="20715" y="19465"/>
                  </a:lnTo>
                  <a:cubicBezTo>
                    <a:pt x="20490" y="19465"/>
                    <a:pt x="20308" y="19282"/>
                    <a:pt x="20308" y="19057"/>
                  </a:cubicBezTo>
                  <a:lnTo>
                    <a:pt x="20308" y="17745"/>
                  </a:lnTo>
                  <a:cubicBezTo>
                    <a:pt x="20308" y="17522"/>
                    <a:pt x="20127" y="17341"/>
                    <a:pt x="19905" y="17341"/>
                  </a:cubicBezTo>
                  <a:lnTo>
                    <a:pt x="18592" y="17341"/>
                  </a:lnTo>
                  <a:cubicBezTo>
                    <a:pt x="18367" y="17341"/>
                    <a:pt x="18185" y="17160"/>
                    <a:pt x="18185" y="16934"/>
                  </a:cubicBezTo>
                  <a:lnTo>
                    <a:pt x="18185" y="15248"/>
                  </a:lnTo>
                  <a:cubicBezTo>
                    <a:pt x="18185" y="15022"/>
                    <a:pt x="18367" y="14840"/>
                    <a:pt x="18592" y="14840"/>
                  </a:cubicBezTo>
                  <a:lnTo>
                    <a:pt x="19905" y="14840"/>
                  </a:lnTo>
                  <a:cubicBezTo>
                    <a:pt x="20127" y="14840"/>
                    <a:pt x="20308" y="14660"/>
                    <a:pt x="20308" y="14437"/>
                  </a:cubicBezTo>
                  <a:lnTo>
                    <a:pt x="20308" y="13125"/>
                  </a:lnTo>
                  <a:cubicBezTo>
                    <a:pt x="20308" y="12900"/>
                    <a:pt x="20490" y="12717"/>
                    <a:pt x="20715" y="12717"/>
                  </a:cubicBezTo>
                  <a:lnTo>
                    <a:pt x="22402" y="12717"/>
                  </a:lnTo>
                  <a:cubicBezTo>
                    <a:pt x="22627" y="12717"/>
                    <a:pt x="22809" y="12900"/>
                    <a:pt x="22809" y="13125"/>
                  </a:cubicBezTo>
                  <a:lnTo>
                    <a:pt x="22809" y="14437"/>
                  </a:lnTo>
                  <a:cubicBezTo>
                    <a:pt x="22809" y="14660"/>
                    <a:pt x="22990" y="14840"/>
                    <a:pt x="23212" y="14840"/>
                  </a:cubicBezTo>
                  <a:lnTo>
                    <a:pt x="24927" y="14840"/>
                  </a:lnTo>
                  <a:cubicBezTo>
                    <a:pt x="26897" y="14840"/>
                    <a:pt x="26835" y="16180"/>
                    <a:pt x="26835" y="16804"/>
                  </a:cubicBezTo>
                  <a:cubicBezTo>
                    <a:pt x="26835" y="20097"/>
                    <a:pt x="24165" y="22766"/>
                    <a:pt x="20873" y="22766"/>
                  </a:cubicBezTo>
                  <a:cubicBezTo>
                    <a:pt x="17214" y="22766"/>
                    <a:pt x="14249" y="19800"/>
                    <a:pt x="14249" y="16142"/>
                  </a:cubicBezTo>
                  <a:cubicBezTo>
                    <a:pt x="14249" y="12077"/>
                    <a:pt x="17544" y="8782"/>
                    <a:pt x="21609" y="8782"/>
                  </a:cubicBezTo>
                  <a:cubicBezTo>
                    <a:pt x="26126" y="8782"/>
                    <a:pt x="29787" y="12443"/>
                    <a:pt x="29787" y="16960"/>
                  </a:cubicBezTo>
                  <a:cubicBezTo>
                    <a:pt x="29787" y="20615"/>
                    <a:pt x="27449" y="23828"/>
                    <a:pt x="24262" y="25296"/>
                  </a:cubicBezTo>
                  <a:cubicBezTo>
                    <a:pt x="22611" y="26057"/>
                    <a:pt x="21575" y="27734"/>
                    <a:pt x="21575" y="29552"/>
                  </a:cubicBezTo>
                  <a:lnTo>
                    <a:pt x="21575" y="31096"/>
                  </a:lnTo>
                  <a:cubicBezTo>
                    <a:pt x="21575" y="33631"/>
                    <a:pt x="21171" y="34739"/>
                    <a:pt x="24025" y="34739"/>
                  </a:cubicBezTo>
                  <a:cubicBezTo>
                    <a:pt x="25984" y="34739"/>
                    <a:pt x="27556" y="35133"/>
                    <a:pt x="26766" y="32220"/>
                  </a:cubicBezTo>
                  <a:cubicBezTo>
                    <a:pt x="26298" y="30493"/>
                    <a:pt x="27876" y="29749"/>
                    <a:pt x="30121" y="27900"/>
                  </a:cubicBezTo>
                  <a:cubicBezTo>
                    <a:pt x="33329" y="25258"/>
                    <a:pt x="34000" y="22124"/>
                    <a:pt x="34000" y="18773"/>
                  </a:cubicBezTo>
                  <a:cubicBezTo>
                    <a:pt x="34000" y="11689"/>
                    <a:pt x="28256" y="5945"/>
                    <a:pt x="21171" y="5945"/>
                  </a:cubicBezTo>
                  <a:cubicBezTo>
                    <a:pt x="14244" y="5945"/>
                    <a:pt x="8599" y="11782"/>
                    <a:pt x="8350" y="18664"/>
                  </a:cubicBezTo>
                  <a:cubicBezTo>
                    <a:pt x="8338" y="19021"/>
                    <a:pt x="8265" y="19375"/>
                    <a:pt x="8134" y="19708"/>
                  </a:cubicBezTo>
                  <a:cubicBezTo>
                    <a:pt x="7396" y="21581"/>
                    <a:pt x="6455" y="22607"/>
                    <a:pt x="5954" y="23716"/>
                  </a:cubicBezTo>
                  <a:cubicBezTo>
                    <a:pt x="5726" y="24223"/>
                    <a:pt x="6292" y="24774"/>
                    <a:pt x="6893" y="24755"/>
                  </a:cubicBezTo>
                  <a:cubicBezTo>
                    <a:pt x="7689" y="24729"/>
                    <a:pt x="8354" y="24775"/>
                    <a:pt x="8557" y="24863"/>
                  </a:cubicBezTo>
                  <a:cubicBezTo>
                    <a:pt x="9949" y="25464"/>
                    <a:pt x="7420" y="32816"/>
                    <a:pt x="12366" y="32722"/>
                  </a:cubicBezTo>
                  <a:cubicBezTo>
                    <a:pt x="16685" y="32640"/>
                    <a:pt x="17791" y="34157"/>
                    <a:pt x="17570" y="36161"/>
                  </a:cubicBezTo>
                  <a:cubicBezTo>
                    <a:pt x="17060" y="40796"/>
                    <a:pt x="13353" y="41091"/>
                    <a:pt x="9801" y="39123"/>
                  </a:cubicBezTo>
                  <a:cubicBezTo>
                    <a:pt x="3688" y="35737"/>
                    <a:pt x="1" y="28770"/>
                    <a:pt x="1" y="21263"/>
                  </a:cubicBezTo>
                  <a:cubicBezTo>
                    <a:pt x="1" y="9514"/>
                    <a:pt x="9571" y="1"/>
                    <a:pt x="21341" y="93"/>
                  </a:cubicBezTo>
                  <a:cubicBezTo>
                    <a:pt x="32938" y="183"/>
                    <a:pt x="42364" y="9707"/>
                    <a:pt x="42341" y="21304"/>
                  </a:cubicBezTo>
                  <a:cubicBezTo>
                    <a:pt x="42321" y="31374"/>
                    <a:pt x="35271" y="39795"/>
                    <a:pt x="25837" y="41917"/>
                  </a:cubicBezTo>
                </a:path>
              </a:pathLst>
            </a:custGeom>
            <a:noFill/>
            <a:ln cap="rnd" cmpd="sng" w="102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7"/>
            <p:cNvSpPr/>
            <p:nvPr/>
          </p:nvSpPr>
          <p:spPr>
            <a:xfrm>
              <a:off x="3219696" y="1365009"/>
              <a:ext cx="2773425" cy="2744096"/>
            </a:xfrm>
            <a:custGeom>
              <a:rect b="b" l="l" r="r" t="t"/>
              <a:pathLst>
                <a:path extrusionOk="0" fill="none" h="41917" w="42365">
                  <a:moveTo>
                    <a:pt x="24930" y="15920"/>
                  </a:moveTo>
                  <a:lnTo>
                    <a:pt x="24932" y="16934"/>
                  </a:lnTo>
                  <a:cubicBezTo>
                    <a:pt x="24932" y="17159"/>
                    <a:pt x="24750" y="17341"/>
                    <a:pt x="24526" y="17341"/>
                  </a:cubicBezTo>
                  <a:lnTo>
                    <a:pt x="23212" y="17341"/>
                  </a:lnTo>
                  <a:cubicBezTo>
                    <a:pt x="22991" y="17341"/>
                    <a:pt x="22810" y="17522"/>
                    <a:pt x="22810" y="17744"/>
                  </a:cubicBezTo>
                  <a:lnTo>
                    <a:pt x="22810" y="19057"/>
                  </a:lnTo>
                  <a:cubicBezTo>
                    <a:pt x="22810" y="19282"/>
                    <a:pt x="22627" y="19465"/>
                    <a:pt x="22402" y="19465"/>
                  </a:cubicBezTo>
                  <a:lnTo>
                    <a:pt x="20715" y="19465"/>
                  </a:lnTo>
                  <a:cubicBezTo>
                    <a:pt x="20491" y="19465"/>
                    <a:pt x="20308" y="19282"/>
                    <a:pt x="20308" y="19057"/>
                  </a:cubicBezTo>
                  <a:lnTo>
                    <a:pt x="20308" y="17744"/>
                  </a:lnTo>
                  <a:cubicBezTo>
                    <a:pt x="20308" y="17522"/>
                    <a:pt x="20128" y="17341"/>
                    <a:pt x="19905" y="17341"/>
                  </a:cubicBezTo>
                  <a:lnTo>
                    <a:pt x="18593" y="17341"/>
                  </a:lnTo>
                  <a:cubicBezTo>
                    <a:pt x="18367" y="17341"/>
                    <a:pt x="18185" y="17159"/>
                    <a:pt x="18185" y="16934"/>
                  </a:cubicBezTo>
                  <a:lnTo>
                    <a:pt x="18185" y="15247"/>
                  </a:lnTo>
                  <a:cubicBezTo>
                    <a:pt x="18185" y="15022"/>
                    <a:pt x="18367" y="14840"/>
                    <a:pt x="18593" y="14840"/>
                  </a:cubicBezTo>
                  <a:lnTo>
                    <a:pt x="19905" y="14840"/>
                  </a:lnTo>
                  <a:cubicBezTo>
                    <a:pt x="20128" y="14840"/>
                    <a:pt x="20308" y="14660"/>
                    <a:pt x="20308" y="14437"/>
                  </a:cubicBezTo>
                  <a:lnTo>
                    <a:pt x="20308" y="13124"/>
                  </a:lnTo>
                  <a:cubicBezTo>
                    <a:pt x="20308" y="12899"/>
                    <a:pt x="20491" y="12717"/>
                    <a:pt x="20715" y="12717"/>
                  </a:cubicBezTo>
                  <a:lnTo>
                    <a:pt x="22402" y="12717"/>
                  </a:lnTo>
                  <a:cubicBezTo>
                    <a:pt x="22627" y="12717"/>
                    <a:pt x="22810" y="12899"/>
                    <a:pt x="22810" y="13124"/>
                  </a:cubicBezTo>
                  <a:lnTo>
                    <a:pt x="22810" y="14437"/>
                  </a:lnTo>
                  <a:cubicBezTo>
                    <a:pt x="22810" y="14660"/>
                    <a:pt x="22991" y="14840"/>
                    <a:pt x="23212" y="14840"/>
                  </a:cubicBezTo>
                  <a:lnTo>
                    <a:pt x="24927" y="14840"/>
                  </a:lnTo>
                  <a:cubicBezTo>
                    <a:pt x="26897" y="14840"/>
                    <a:pt x="26835" y="16180"/>
                    <a:pt x="26835" y="16804"/>
                  </a:cubicBezTo>
                  <a:cubicBezTo>
                    <a:pt x="26835" y="20097"/>
                    <a:pt x="24166" y="22766"/>
                    <a:pt x="20873" y="22766"/>
                  </a:cubicBezTo>
                  <a:cubicBezTo>
                    <a:pt x="17215" y="22766"/>
                    <a:pt x="14250" y="19800"/>
                    <a:pt x="14250" y="16141"/>
                  </a:cubicBezTo>
                  <a:cubicBezTo>
                    <a:pt x="14250" y="12077"/>
                    <a:pt x="17545" y="8782"/>
                    <a:pt x="21609" y="8782"/>
                  </a:cubicBezTo>
                  <a:cubicBezTo>
                    <a:pt x="26126" y="8782"/>
                    <a:pt x="29788" y="12443"/>
                    <a:pt x="29788" y="16959"/>
                  </a:cubicBezTo>
                  <a:cubicBezTo>
                    <a:pt x="29788" y="20614"/>
                    <a:pt x="27450" y="23828"/>
                    <a:pt x="24263" y="25296"/>
                  </a:cubicBezTo>
                  <a:cubicBezTo>
                    <a:pt x="22612" y="26057"/>
                    <a:pt x="21575" y="27733"/>
                    <a:pt x="21575" y="29552"/>
                  </a:cubicBezTo>
                  <a:lnTo>
                    <a:pt x="21575" y="31096"/>
                  </a:lnTo>
                  <a:cubicBezTo>
                    <a:pt x="21575" y="33630"/>
                    <a:pt x="21172" y="34738"/>
                    <a:pt x="24025" y="34738"/>
                  </a:cubicBezTo>
                  <a:cubicBezTo>
                    <a:pt x="25985" y="34738"/>
                    <a:pt x="27556" y="35133"/>
                    <a:pt x="26766" y="32219"/>
                  </a:cubicBezTo>
                  <a:cubicBezTo>
                    <a:pt x="26298" y="30492"/>
                    <a:pt x="27877" y="29748"/>
                    <a:pt x="30121" y="27900"/>
                  </a:cubicBezTo>
                  <a:cubicBezTo>
                    <a:pt x="33329" y="25258"/>
                    <a:pt x="34000" y="22124"/>
                    <a:pt x="34000" y="18773"/>
                  </a:cubicBezTo>
                  <a:cubicBezTo>
                    <a:pt x="34000" y="11688"/>
                    <a:pt x="28256" y="5945"/>
                    <a:pt x="21172" y="5945"/>
                  </a:cubicBezTo>
                  <a:cubicBezTo>
                    <a:pt x="14244" y="5945"/>
                    <a:pt x="8600" y="11782"/>
                    <a:pt x="8351" y="18664"/>
                  </a:cubicBezTo>
                  <a:cubicBezTo>
                    <a:pt x="8339" y="19021"/>
                    <a:pt x="8265" y="19375"/>
                    <a:pt x="8134" y="19707"/>
                  </a:cubicBezTo>
                  <a:cubicBezTo>
                    <a:pt x="7396" y="21580"/>
                    <a:pt x="6455" y="22607"/>
                    <a:pt x="5955" y="23716"/>
                  </a:cubicBezTo>
                  <a:cubicBezTo>
                    <a:pt x="5726" y="24222"/>
                    <a:pt x="6293" y="24774"/>
                    <a:pt x="6893" y="24755"/>
                  </a:cubicBezTo>
                  <a:cubicBezTo>
                    <a:pt x="7689" y="24729"/>
                    <a:pt x="8354" y="24775"/>
                    <a:pt x="8558" y="24862"/>
                  </a:cubicBezTo>
                  <a:cubicBezTo>
                    <a:pt x="9949" y="25464"/>
                    <a:pt x="7420" y="32816"/>
                    <a:pt x="12366" y="32722"/>
                  </a:cubicBezTo>
                  <a:cubicBezTo>
                    <a:pt x="16686" y="32640"/>
                    <a:pt x="17791" y="34157"/>
                    <a:pt x="17570" y="36161"/>
                  </a:cubicBezTo>
                  <a:cubicBezTo>
                    <a:pt x="17060" y="40795"/>
                    <a:pt x="13353" y="41090"/>
                    <a:pt x="9802" y="39123"/>
                  </a:cubicBezTo>
                  <a:cubicBezTo>
                    <a:pt x="3688" y="35736"/>
                    <a:pt x="1" y="28770"/>
                    <a:pt x="1" y="21262"/>
                  </a:cubicBezTo>
                  <a:cubicBezTo>
                    <a:pt x="1" y="9513"/>
                    <a:pt x="9571" y="1"/>
                    <a:pt x="21340" y="92"/>
                  </a:cubicBezTo>
                  <a:cubicBezTo>
                    <a:pt x="32938" y="183"/>
                    <a:pt x="42364" y="9706"/>
                    <a:pt x="42342" y="21304"/>
                  </a:cubicBezTo>
                  <a:cubicBezTo>
                    <a:pt x="42322" y="31374"/>
                    <a:pt x="35271" y="39795"/>
                    <a:pt x="25838" y="41916"/>
                  </a:cubicBezTo>
                </a:path>
              </a:pathLst>
            </a:custGeom>
            <a:noFill/>
            <a:ln cap="rnd" cmpd="sng" w="102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 name="Google Shape;220;p27"/>
          <p:cNvGrpSpPr/>
          <p:nvPr/>
        </p:nvGrpSpPr>
        <p:grpSpPr>
          <a:xfrm>
            <a:off x="4629305" y="4007227"/>
            <a:ext cx="1755745" cy="570853"/>
            <a:chOff x="4653918" y="3714777"/>
            <a:chExt cx="1755745" cy="570853"/>
          </a:xfrm>
        </p:grpSpPr>
        <p:sp>
          <p:nvSpPr>
            <p:cNvPr id="221" name="Google Shape;221;p27"/>
            <p:cNvSpPr/>
            <p:nvPr/>
          </p:nvSpPr>
          <p:spPr>
            <a:xfrm>
              <a:off x="4662755" y="3761583"/>
              <a:ext cx="532623" cy="524047"/>
            </a:xfrm>
            <a:custGeom>
              <a:rect b="b" l="l" r="r" t="t"/>
              <a:pathLst>
                <a:path extrusionOk="0" h="8005" w="8136">
                  <a:moveTo>
                    <a:pt x="4065" y="0"/>
                  </a:moveTo>
                  <a:cubicBezTo>
                    <a:pt x="1911" y="0"/>
                    <a:pt x="133" y="1714"/>
                    <a:pt x="68" y="3881"/>
                  </a:cubicBezTo>
                  <a:cubicBezTo>
                    <a:pt x="1" y="6091"/>
                    <a:pt x="1738" y="7936"/>
                    <a:pt x="3948" y="8003"/>
                  </a:cubicBezTo>
                  <a:cubicBezTo>
                    <a:pt x="3988" y="8004"/>
                    <a:pt x="4029" y="8004"/>
                    <a:pt x="4070" y="8004"/>
                  </a:cubicBezTo>
                  <a:cubicBezTo>
                    <a:pt x="6225" y="8004"/>
                    <a:pt x="8004" y="6290"/>
                    <a:pt x="8069" y="4122"/>
                  </a:cubicBezTo>
                  <a:cubicBezTo>
                    <a:pt x="8135" y="1913"/>
                    <a:pt x="6398" y="68"/>
                    <a:pt x="4188" y="2"/>
                  </a:cubicBezTo>
                  <a:cubicBezTo>
                    <a:pt x="4147" y="1"/>
                    <a:pt x="4106" y="0"/>
                    <a:pt x="4065" y="0"/>
                  </a:cubicBezTo>
                  <a:close/>
                </a:path>
              </a:pathLst>
            </a:custGeom>
            <a:solidFill>
              <a:srgbClr val="7E6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7"/>
            <p:cNvSpPr/>
            <p:nvPr/>
          </p:nvSpPr>
          <p:spPr>
            <a:xfrm>
              <a:off x="4653918" y="3714777"/>
              <a:ext cx="532492" cy="532558"/>
            </a:xfrm>
            <a:custGeom>
              <a:rect b="b" l="l" r="r" t="t"/>
              <a:pathLst>
                <a:path extrusionOk="0" fill="none" h="8135" w="8134">
                  <a:moveTo>
                    <a:pt x="3947" y="8068"/>
                  </a:moveTo>
                  <a:cubicBezTo>
                    <a:pt x="1737" y="8002"/>
                    <a:pt x="1" y="6157"/>
                    <a:pt x="67" y="3947"/>
                  </a:cubicBezTo>
                  <a:cubicBezTo>
                    <a:pt x="133" y="1738"/>
                    <a:pt x="1978" y="0"/>
                    <a:pt x="4187" y="67"/>
                  </a:cubicBezTo>
                  <a:cubicBezTo>
                    <a:pt x="6397" y="133"/>
                    <a:pt x="8134" y="1978"/>
                    <a:pt x="8067" y="4188"/>
                  </a:cubicBezTo>
                  <a:cubicBezTo>
                    <a:pt x="8001" y="6397"/>
                    <a:pt x="6156" y="8134"/>
                    <a:pt x="3947" y="8068"/>
                  </a:cubicBezTo>
                  <a:close/>
                </a:path>
              </a:pathLst>
            </a:custGeom>
            <a:noFill/>
            <a:ln cap="rnd" cmpd="sng" w="10225">
              <a:solidFill>
                <a:srgbClr val="74D3D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23" name="Google Shape;223;p27"/>
            <p:cNvCxnSpPr>
              <a:endCxn id="224" idx="1"/>
            </p:cNvCxnSpPr>
            <p:nvPr/>
          </p:nvCxnSpPr>
          <p:spPr>
            <a:xfrm flipH="1" rot="10800000">
              <a:off x="5149063" y="3845300"/>
              <a:ext cx="1260600" cy="186600"/>
            </a:xfrm>
            <a:prstGeom prst="bentConnector3">
              <a:avLst>
                <a:gd fmla="val 50000" name="adj1"/>
              </a:avLst>
            </a:prstGeom>
            <a:noFill/>
            <a:ln cap="flat" cmpd="sng" w="9525">
              <a:solidFill>
                <a:schemeClr val="dk2"/>
              </a:solidFill>
              <a:prstDash val="solid"/>
              <a:round/>
              <a:headEnd len="med" w="med" type="none"/>
              <a:tailEnd len="med" w="med" type="oval"/>
            </a:ln>
          </p:spPr>
        </p:cxnSp>
      </p:grpSp>
      <p:grpSp>
        <p:nvGrpSpPr>
          <p:cNvPr id="225" name="Google Shape;225;p27"/>
          <p:cNvGrpSpPr/>
          <p:nvPr/>
        </p:nvGrpSpPr>
        <p:grpSpPr>
          <a:xfrm>
            <a:off x="2127388" y="3357972"/>
            <a:ext cx="1367665" cy="768628"/>
            <a:chOff x="2152000" y="3065522"/>
            <a:chExt cx="1367665" cy="768628"/>
          </a:xfrm>
        </p:grpSpPr>
        <p:sp>
          <p:nvSpPr>
            <p:cNvPr id="226" name="Google Shape;226;p27"/>
            <p:cNvSpPr/>
            <p:nvPr/>
          </p:nvSpPr>
          <p:spPr>
            <a:xfrm>
              <a:off x="3000724" y="3065522"/>
              <a:ext cx="518941" cy="519007"/>
            </a:xfrm>
            <a:custGeom>
              <a:rect b="b" l="l" r="r" t="t"/>
              <a:pathLst>
                <a:path extrusionOk="0" h="7928" w="7927">
                  <a:moveTo>
                    <a:pt x="3963" y="0"/>
                  </a:moveTo>
                  <a:cubicBezTo>
                    <a:pt x="1774" y="0"/>
                    <a:pt x="0" y="1775"/>
                    <a:pt x="0" y="3964"/>
                  </a:cubicBezTo>
                  <a:cubicBezTo>
                    <a:pt x="0" y="6153"/>
                    <a:pt x="1774" y="7927"/>
                    <a:pt x="3963" y="7927"/>
                  </a:cubicBezTo>
                  <a:cubicBezTo>
                    <a:pt x="6152" y="7927"/>
                    <a:pt x="7926" y="6153"/>
                    <a:pt x="7926" y="3964"/>
                  </a:cubicBezTo>
                  <a:cubicBezTo>
                    <a:pt x="7926" y="1775"/>
                    <a:pt x="6152" y="0"/>
                    <a:pt x="3963" y="0"/>
                  </a:cubicBezTo>
                  <a:close/>
                </a:path>
              </a:pathLst>
            </a:custGeom>
            <a:solidFill>
              <a:srgbClr val="7E6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7"/>
            <p:cNvSpPr/>
            <p:nvPr/>
          </p:nvSpPr>
          <p:spPr>
            <a:xfrm>
              <a:off x="2960202" y="3079728"/>
              <a:ext cx="519007" cy="519007"/>
            </a:xfrm>
            <a:custGeom>
              <a:rect b="b" l="l" r="r" t="t"/>
              <a:pathLst>
                <a:path extrusionOk="0" fill="none" h="7928" w="7928">
                  <a:moveTo>
                    <a:pt x="7927" y="3964"/>
                  </a:moveTo>
                  <a:cubicBezTo>
                    <a:pt x="7927" y="6153"/>
                    <a:pt x="6153" y="7928"/>
                    <a:pt x="3964" y="7928"/>
                  </a:cubicBezTo>
                  <a:cubicBezTo>
                    <a:pt x="1775" y="7928"/>
                    <a:pt x="1" y="6153"/>
                    <a:pt x="1" y="3964"/>
                  </a:cubicBezTo>
                  <a:cubicBezTo>
                    <a:pt x="1" y="1775"/>
                    <a:pt x="1775" y="1"/>
                    <a:pt x="3964" y="1"/>
                  </a:cubicBezTo>
                  <a:cubicBezTo>
                    <a:pt x="6153" y="1"/>
                    <a:pt x="7927" y="1775"/>
                    <a:pt x="7927" y="3964"/>
                  </a:cubicBezTo>
                  <a:close/>
                </a:path>
              </a:pathLst>
            </a:custGeom>
            <a:noFill/>
            <a:ln cap="rnd" cmpd="sng" w="10225">
              <a:solidFill>
                <a:srgbClr val="74D3D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28" name="Google Shape;228;p27"/>
            <p:cNvCxnSpPr/>
            <p:nvPr/>
          </p:nvCxnSpPr>
          <p:spPr>
            <a:xfrm flipH="1">
              <a:off x="2152000" y="3364050"/>
              <a:ext cx="808200" cy="470100"/>
            </a:xfrm>
            <a:prstGeom prst="bentConnector3">
              <a:avLst>
                <a:gd fmla="val 50000" name="adj1"/>
              </a:avLst>
            </a:prstGeom>
            <a:noFill/>
            <a:ln cap="flat" cmpd="sng" w="9525">
              <a:solidFill>
                <a:schemeClr val="dk2"/>
              </a:solidFill>
              <a:prstDash val="solid"/>
              <a:round/>
              <a:headEnd len="med" w="med" type="none"/>
              <a:tailEnd len="med" w="med" type="oval"/>
            </a:ln>
          </p:spPr>
        </p:cxnSp>
      </p:grpSp>
      <p:grpSp>
        <p:nvGrpSpPr>
          <p:cNvPr id="229" name="Google Shape;229;p27"/>
          <p:cNvGrpSpPr/>
          <p:nvPr/>
        </p:nvGrpSpPr>
        <p:grpSpPr>
          <a:xfrm>
            <a:off x="2339563" y="1733985"/>
            <a:ext cx="1429650" cy="751815"/>
            <a:chOff x="2364175" y="1441535"/>
            <a:chExt cx="1429650" cy="751815"/>
          </a:xfrm>
        </p:grpSpPr>
        <p:sp>
          <p:nvSpPr>
            <p:cNvPr id="230" name="Google Shape;230;p27"/>
            <p:cNvSpPr/>
            <p:nvPr/>
          </p:nvSpPr>
          <p:spPr>
            <a:xfrm>
              <a:off x="3203200" y="1461173"/>
              <a:ext cx="590625" cy="590625"/>
            </a:xfrm>
            <a:custGeom>
              <a:rect b="b" l="l" r="r" t="t"/>
              <a:pathLst>
                <a:path extrusionOk="0" h="9022" w="9022">
                  <a:moveTo>
                    <a:pt x="4511" y="0"/>
                  </a:moveTo>
                  <a:cubicBezTo>
                    <a:pt x="2020" y="0"/>
                    <a:pt x="1" y="2020"/>
                    <a:pt x="1" y="4511"/>
                  </a:cubicBezTo>
                  <a:cubicBezTo>
                    <a:pt x="1" y="7002"/>
                    <a:pt x="2020" y="9021"/>
                    <a:pt x="4511" y="9021"/>
                  </a:cubicBezTo>
                  <a:cubicBezTo>
                    <a:pt x="7002" y="9021"/>
                    <a:pt x="9022" y="7002"/>
                    <a:pt x="9022" y="4511"/>
                  </a:cubicBezTo>
                  <a:cubicBezTo>
                    <a:pt x="9022" y="2020"/>
                    <a:pt x="7002" y="0"/>
                    <a:pt x="4511" y="0"/>
                  </a:cubicBezTo>
                  <a:close/>
                </a:path>
              </a:pathLst>
            </a:custGeom>
            <a:solidFill>
              <a:srgbClr val="7E6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7"/>
            <p:cNvSpPr/>
            <p:nvPr/>
          </p:nvSpPr>
          <p:spPr>
            <a:xfrm>
              <a:off x="3173676" y="1441535"/>
              <a:ext cx="590625" cy="590625"/>
            </a:xfrm>
            <a:custGeom>
              <a:rect b="b" l="l" r="r" t="t"/>
              <a:pathLst>
                <a:path extrusionOk="0" fill="none" h="9022" w="9022">
                  <a:moveTo>
                    <a:pt x="9021" y="4511"/>
                  </a:moveTo>
                  <a:cubicBezTo>
                    <a:pt x="9021" y="7002"/>
                    <a:pt x="7003" y="9022"/>
                    <a:pt x="4511" y="9022"/>
                  </a:cubicBezTo>
                  <a:cubicBezTo>
                    <a:pt x="2020" y="9022"/>
                    <a:pt x="0" y="7002"/>
                    <a:pt x="0" y="4511"/>
                  </a:cubicBezTo>
                  <a:cubicBezTo>
                    <a:pt x="0" y="2019"/>
                    <a:pt x="2020" y="1"/>
                    <a:pt x="4511" y="1"/>
                  </a:cubicBezTo>
                  <a:cubicBezTo>
                    <a:pt x="7003" y="1"/>
                    <a:pt x="9021" y="2019"/>
                    <a:pt x="9021" y="4511"/>
                  </a:cubicBezTo>
                  <a:close/>
                </a:path>
              </a:pathLst>
            </a:custGeom>
            <a:noFill/>
            <a:ln cap="rnd" cmpd="sng" w="10225">
              <a:solidFill>
                <a:srgbClr val="74D3D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32" name="Google Shape;232;p27"/>
            <p:cNvCxnSpPr/>
            <p:nvPr/>
          </p:nvCxnSpPr>
          <p:spPr>
            <a:xfrm flipH="1">
              <a:off x="2364175" y="1723250"/>
              <a:ext cx="808200" cy="470100"/>
            </a:xfrm>
            <a:prstGeom prst="bentConnector3">
              <a:avLst>
                <a:gd fmla="val 50000" name="adj1"/>
              </a:avLst>
            </a:prstGeom>
            <a:noFill/>
            <a:ln cap="flat" cmpd="sng" w="9525">
              <a:solidFill>
                <a:schemeClr val="dk2"/>
              </a:solidFill>
              <a:prstDash val="solid"/>
              <a:round/>
              <a:headEnd len="med" w="med" type="none"/>
              <a:tailEnd len="med" w="med" type="oval"/>
            </a:ln>
          </p:spPr>
        </p:cxnSp>
      </p:grpSp>
      <p:grpSp>
        <p:nvGrpSpPr>
          <p:cNvPr id="233" name="Google Shape;233;p27"/>
          <p:cNvGrpSpPr/>
          <p:nvPr/>
        </p:nvGrpSpPr>
        <p:grpSpPr>
          <a:xfrm>
            <a:off x="5032097" y="1611897"/>
            <a:ext cx="1352966" cy="707953"/>
            <a:chOff x="5056709" y="1319447"/>
            <a:chExt cx="1352966" cy="707953"/>
          </a:xfrm>
        </p:grpSpPr>
        <p:sp>
          <p:nvSpPr>
            <p:cNvPr id="234" name="Google Shape;234;p27"/>
            <p:cNvSpPr/>
            <p:nvPr/>
          </p:nvSpPr>
          <p:spPr>
            <a:xfrm>
              <a:off x="5056709" y="1354142"/>
              <a:ext cx="511216" cy="511282"/>
            </a:xfrm>
            <a:custGeom>
              <a:rect b="b" l="l" r="r" t="t"/>
              <a:pathLst>
                <a:path extrusionOk="0" h="7810" w="7809">
                  <a:moveTo>
                    <a:pt x="3904" y="1"/>
                  </a:moveTo>
                  <a:cubicBezTo>
                    <a:pt x="1749" y="1"/>
                    <a:pt x="1" y="1749"/>
                    <a:pt x="1" y="3905"/>
                  </a:cubicBezTo>
                  <a:cubicBezTo>
                    <a:pt x="1" y="6061"/>
                    <a:pt x="1749" y="7809"/>
                    <a:pt x="3904" y="7809"/>
                  </a:cubicBezTo>
                  <a:cubicBezTo>
                    <a:pt x="6060" y="7809"/>
                    <a:pt x="7808" y="6061"/>
                    <a:pt x="7808" y="3905"/>
                  </a:cubicBezTo>
                  <a:cubicBezTo>
                    <a:pt x="7808" y="1749"/>
                    <a:pt x="6060" y="1"/>
                    <a:pt x="3904" y="1"/>
                  </a:cubicBezTo>
                  <a:close/>
                </a:path>
              </a:pathLst>
            </a:custGeom>
            <a:solidFill>
              <a:srgbClr val="7E6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7"/>
            <p:cNvSpPr/>
            <p:nvPr/>
          </p:nvSpPr>
          <p:spPr>
            <a:xfrm>
              <a:off x="5090815" y="1319447"/>
              <a:ext cx="511282" cy="511216"/>
            </a:xfrm>
            <a:custGeom>
              <a:rect b="b" l="l" r="r" t="t"/>
              <a:pathLst>
                <a:path extrusionOk="0" fill="none" h="7809" w="7810">
                  <a:moveTo>
                    <a:pt x="7809" y="3904"/>
                  </a:moveTo>
                  <a:cubicBezTo>
                    <a:pt x="7809" y="6060"/>
                    <a:pt x="6061" y="7808"/>
                    <a:pt x="3905" y="7808"/>
                  </a:cubicBezTo>
                  <a:cubicBezTo>
                    <a:pt x="1749" y="7808"/>
                    <a:pt x="1" y="6060"/>
                    <a:pt x="1" y="3904"/>
                  </a:cubicBezTo>
                  <a:cubicBezTo>
                    <a:pt x="1" y="1748"/>
                    <a:pt x="1749" y="1"/>
                    <a:pt x="3905" y="1"/>
                  </a:cubicBezTo>
                  <a:cubicBezTo>
                    <a:pt x="6061" y="1"/>
                    <a:pt x="7809" y="1748"/>
                    <a:pt x="7809" y="3904"/>
                  </a:cubicBezTo>
                  <a:close/>
                </a:path>
              </a:pathLst>
            </a:custGeom>
            <a:noFill/>
            <a:ln cap="rnd" cmpd="sng" w="10225">
              <a:solidFill>
                <a:srgbClr val="74D3D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36" name="Google Shape;236;p27"/>
            <p:cNvCxnSpPr/>
            <p:nvPr/>
          </p:nvCxnSpPr>
          <p:spPr>
            <a:xfrm>
              <a:off x="5601475" y="1557300"/>
              <a:ext cx="808200" cy="470100"/>
            </a:xfrm>
            <a:prstGeom prst="bentConnector3">
              <a:avLst>
                <a:gd fmla="val 50000" name="adj1"/>
              </a:avLst>
            </a:prstGeom>
            <a:noFill/>
            <a:ln cap="flat" cmpd="sng" w="9525">
              <a:solidFill>
                <a:schemeClr val="dk2"/>
              </a:solidFill>
              <a:prstDash val="solid"/>
              <a:round/>
              <a:headEnd len="med" w="med" type="none"/>
              <a:tailEnd len="med" w="med" type="oval"/>
            </a:ln>
          </p:spPr>
        </p:cxnSp>
      </p:grpSp>
      <p:sp>
        <p:nvSpPr>
          <p:cNvPr id="237" name="Google Shape;237;p27"/>
          <p:cNvSpPr txBox="1"/>
          <p:nvPr>
            <p:ph type="title"/>
          </p:nvPr>
        </p:nvSpPr>
        <p:spPr>
          <a:xfrm>
            <a:off x="569425" y="927550"/>
            <a:ext cx="8229600" cy="33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SYMPTOMS OF MENTAL ILLNESS INCLUDE:</a:t>
            </a:r>
            <a:endParaRPr/>
          </a:p>
        </p:txBody>
      </p:sp>
      <p:grpSp>
        <p:nvGrpSpPr>
          <p:cNvPr id="238" name="Google Shape;238;p27"/>
          <p:cNvGrpSpPr/>
          <p:nvPr/>
        </p:nvGrpSpPr>
        <p:grpSpPr>
          <a:xfrm>
            <a:off x="3277632" y="1897247"/>
            <a:ext cx="358682" cy="280910"/>
            <a:chOff x="3302245" y="1604797"/>
            <a:chExt cx="358682" cy="280910"/>
          </a:xfrm>
        </p:grpSpPr>
        <p:sp>
          <p:nvSpPr>
            <p:cNvPr id="239" name="Google Shape;239;p27"/>
            <p:cNvSpPr/>
            <p:nvPr/>
          </p:nvSpPr>
          <p:spPr>
            <a:xfrm>
              <a:off x="3327448" y="1621556"/>
              <a:ext cx="333479" cy="264151"/>
            </a:xfrm>
            <a:custGeom>
              <a:rect b="b" l="l" r="r" t="t"/>
              <a:pathLst>
                <a:path extrusionOk="0" h="4035" w="5094">
                  <a:moveTo>
                    <a:pt x="1244" y="1"/>
                  </a:moveTo>
                  <a:cubicBezTo>
                    <a:pt x="618" y="1"/>
                    <a:pt x="1" y="350"/>
                    <a:pt x="1" y="1080"/>
                  </a:cubicBezTo>
                  <a:cubicBezTo>
                    <a:pt x="1" y="2277"/>
                    <a:pt x="1655" y="3520"/>
                    <a:pt x="2297" y="3956"/>
                  </a:cubicBezTo>
                  <a:cubicBezTo>
                    <a:pt x="2374" y="4008"/>
                    <a:pt x="2460" y="4034"/>
                    <a:pt x="2547" y="4034"/>
                  </a:cubicBezTo>
                  <a:cubicBezTo>
                    <a:pt x="2634" y="4034"/>
                    <a:pt x="2721" y="4008"/>
                    <a:pt x="2797" y="3956"/>
                  </a:cubicBezTo>
                  <a:cubicBezTo>
                    <a:pt x="3438" y="3520"/>
                    <a:pt x="5094" y="2277"/>
                    <a:pt x="5094" y="1080"/>
                  </a:cubicBezTo>
                  <a:cubicBezTo>
                    <a:pt x="5094" y="352"/>
                    <a:pt x="4480" y="7"/>
                    <a:pt x="3856" y="7"/>
                  </a:cubicBezTo>
                  <a:cubicBezTo>
                    <a:pt x="3207" y="7"/>
                    <a:pt x="2547" y="379"/>
                    <a:pt x="2547" y="1080"/>
                  </a:cubicBezTo>
                  <a:cubicBezTo>
                    <a:pt x="2546" y="372"/>
                    <a:pt x="1890" y="1"/>
                    <a:pt x="1244" y="1"/>
                  </a:cubicBezTo>
                  <a:close/>
                </a:path>
              </a:pathLst>
            </a:custGeom>
            <a:solidFill>
              <a:srgbClr val="5038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7"/>
            <p:cNvSpPr/>
            <p:nvPr/>
          </p:nvSpPr>
          <p:spPr>
            <a:xfrm>
              <a:off x="3302245" y="1604797"/>
              <a:ext cx="333479" cy="264086"/>
            </a:xfrm>
            <a:custGeom>
              <a:rect b="b" l="l" r="r" t="t"/>
              <a:pathLst>
                <a:path extrusionOk="0" h="4034" w="5094">
                  <a:moveTo>
                    <a:pt x="1244" y="0"/>
                  </a:moveTo>
                  <a:cubicBezTo>
                    <a:pt x="618" y="0"/>
                    <a:pt x="1" y="350"/>
                    <a:pt x="1" y="1080"/>
                  </a:cubicBezTo>
                  <a:cubicBezTo>
                    <a:pt x="1" y="2277"/>
                    <a:pt x="1656" y="3519"/>
                    <a:pt x="2297" y="3956"/>
                  </a:cubicBezTo>
                  <a:cubicBezTo>
                    <a:pt x="2374" y="4008"/>
                    <a:pt x="2460" y="4034"/>
                    <a:pt x="2547" y="4034"/>
                  </a:cubicBezTo>
                  <a:cubicBezTo>
                    <a:pt x="2634" y="4034"/>
                    <a:pt x="2721" y="4008"/>
                    <a:pt x="2797" y="3956"/>
                  </a:cubicBezTo>
                  <a:cubicBezTo>
                    <a:pt x="3438" y="3519"/>
                    <a:pt x="5094" y="2277"/>
                    <a:pt x="5094" y="1080"/>
                  </a:cubicBezTo>
                  <a:cubicBezTo>
                    <a:pt x="5094" y="352"/>
                    <a:pt x="4480" y="6"/>
                    <a:pt x="3856" y="6"/>
                  </a:cubicBezTo>
                  <a:cubicBezTo>
                    <a:pt x="3207" y="6"/>
                    <a:pt x="2547" y="378"/>
                    <a:pt x="2547" y="1080"/>
                  </a:cubicBezTo>
                  <a:cubicBezTo>
                    <a:pt x="2546" y="372"/>
                    <a:pt x="1890" y="0"/>
                    <a:pt x="1244" y="0"/>
                  </a:cubicBezTo>
                  <a:close/>
                </a:path>
              </a:pathLst>
            </a:custGeom>
            <a:solidFill>
              <a:srgbClr val="74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1" name="Google Shape;241;p27"/>
          <p:cNvSpPr/>
          <p:nvPr/>
        </p:nvSpPr>
        <p:spPr>
          <a:xfrm>
            <a:off x="5295911" y="1969060"/>
            <a:ext cx="109916" cy="68345"/>
          </a:xfrm>
          <a:custGeom>
            <a:rect b="b" l="l" r="r" t="t"/>
            <a:pathLst>
              <a:path extrusionOk="0" h="1044" w="1679">
                <a:moveTo>
                  <a:pt x="24" y="1"/>
                </a:moveTo>
                <a:cubicBezTo>
                  <a:pt x="11" y="1"/>
                  <a:pt x="1" y="11"/>
                  <a:pt x="1" y="24"/>
                </a:cubicBezTo>
                <a:lnTo>
                  <a:pt x="1" y="1021"/>
                </a:lnTo>
                <a:cubicBezTo>
                  <a:pt x="1" y="1033"/>
                  <a:pt x="11" y="1043"/>
                  <a:pt x="24" y="1043"/>
                </a:cubicBezTo>
                <a:lnTo>
                  <a:pt x="1656" y="1043"/>
                </a:lnTo>
                <a:cubicBezTo>
                  <a:pt x="1669" y="1043"/>
                  <a:pt x="1678" y="1033"/>
                  <a:pt x="1678" y="1021"/>
                </a:cubicBezTo>
                <a:lnTo>
                  <a:pt x="1678" y="24"/>
                </a:lnTo>
                <a:cubicBezTo>
                  <a:pt x="1678" y="11"/>
                  <a:pt x="1669" y="1"/>
                  <a:pt x="1656" y="1"/>
                </a:cubicBezTo>
                <a:close/>
              </a:path>
            </a:pathLst>
          </a:custGeom>
          <a:solidFill>
            <a:srgbClr val="5038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2" name="Google Shape;242;p27"/>
          <p:cNvGrpSpPr/>
          <p:nvPr/>
        </p:nvGrpSpPr>
        <p:grpSpPr>
          <a:xfrm>
            <a:off x="5208257" y="1694642"/>
            <a:ext cx="255116" cy="314167"/>
            <a:chOff x="5232869" y="1402192"/>
            <a:chExt cx="255116" cy="314167"/>
          </a:xfrm>
        </p:grpSpPr>
        <p:sp>
          <p:nvSpPr>
            <p:cNvPr id="243" name="Google Shape;243;p27"/>
            <p:cNvSpPr/>
            <p:nvPr/>
          </p:nvSpPr>
          <p:spPr>
            <a:xfrm>
              <a:off x="5262000" y="1402192"/>
              <a:ext cx="225985" cy="314167"/>
            </a:xfrm>
            <a:custGeom>
              <a:rect b="b" l="l" r="r" t="t"/>
              <a:pathLst>
                <a:path extrusionOk="0" fill="none" h="4799" w="3452">
                  <a:moveTo>
                    <a:pt x="3451" y="1763"/>
                  </a:moveTo>
                  <a:cubicBezTo>
                    <a:pt x="3451" y="786"/>
                    <a:pt x="2636" y="0"/>
                    <a:pt x="1649" y="47"/>
                  </a:cubicBezTo>
                  <a:cubicBezTo>
                    <a:pt x="768" y="90"/>
                    <a:pt x="49" y="819"/>
                    <a:pt x="17" y="1700"/>
                  </a:cubicBezTo>
                  <a:cubicBezTo>
                    <a:pt x="0" y="2198"/>
                    <a:pt x="194" y="2650"/>
                    <a:pt x="517" y="2974"/>
                  </a:cubicBezTo>
                  <a:cubicBezTo>
                    <a:pt x="850" y="3309"/>
                    <a:pt x="1053" y="3753"/>
                    <a:pt x="1053" y="4226"/>
                  </a:cubicBezTo>
                  <a:lnTo>
                    <a:pt x="1053" y="4799"/>
                  </a:lnTo>
                  <a:lnTo>
                    <a:pt x="2415" y="4799"/>
                  </a:lnTo>
                  <a:lnTo>
                    <a:pt x="2415" y="4226"/>
                  </a:lnTo>
                  <a:cubicBezTo>
                    <a:pt x="2415" y="3751"/>
                    <a:pt x="2620" y="3308"/>
                    <a:pt x="2955" y="2971"/>
                  </a:cubicBezTo>
                  <a:cubicBezTo>
                    <a:pt x="3262" y="2661"/>
                    <a:pt x="3451" y="2234"/>
                    <a:pt x="3451" y="1763"/>
                  </a:cubicBezTo>
                  <a:close/>
                </a:path>
              </a:pathLst>
            </a:custGeom>
            <a:noFill/>
            <a:ln cap="rnd" cmpd="sng" w="6800">
              <a:solidFill>
                <a:srgbClr val="5038B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7"/>
            <p:cNvSpPr/>
            <p:nvPr/>
          </p:nvSpPr>
          <p:spPr>
            <a:xfrm>
              <a:off x="5341341" y="1560414"/>
              <a:ext cx="68345" cy="138393"/>
            </a:xfrm>
            <a:custGeom>
              <a:rect b="b" l="l" r="r" t="t"/>
              <a:pathLst>
                <a:path extrusionOk="0" fill="none" h="2114" w="1044">
                  <a:moveTo>
                    <a:pt x="736" y="2114"/>
                  </a:moveTo>
                  <a:lnTo>
                    <a:pt x="736" y="151"/>
                  </a:lnTo>
                  <a:cubicBezTo>
                    <a:pt x="736" y="68"/>
                    <a:pt x="803" y="1"/>
                    <a:pt x="886" y="1"/>
                  </a:cubicBezTo>
                  <a:lnTo>
                    <a:pt x="893" y="1"/>
                  </a:lnTo>
                  <a:cubicBezTo>
                    <a:pt x="976" y="1"/>
                    <a:pt x="1043" y="68"/>
                    <a:pt x="1043" y="151"/>
                  </a:cubicBezTo>
                  <a:cubicBezTo>
                    <a:pt x="1043" y="235"/>
                    <a:pt x="976" y="302"/>
                    <a:pt x="893" y="302"/>
                  </a:cubicBezTo>
                  <a:lnTo>
                    <a:pt x="151" y="302"/>
                  </a:lnTo>
                  <a:cubicBezTo>
                    <a:pt x="68" y="302"/>
                    <a:pt x="1" y="235"/>
                    <a:pt x="1" y="151"/>
                  </a:cubicBezTo>
                  <a:cubicBezTo>
                    <a:pt x="1" y="68"/>
                    <a:pt x="68" y="1"/>
                    <a:pt x="151" y="1"/>
                  </a:cubicBezTo>
                  <a:lnTo>
                    <a:pt x="158" y="1"/>
                  </a:lnTo>
                  <a:cubicBezTo>
                    <a:pt x="241" y="1"/>
                    <a:pt x="308" y="68"/>
                    <a:pt x="308" y="151"/>
                  </a:cubicBezTo>
                  <a:lnTo>
                    <a:pt x="308" y="2114"/>
                  </a:lnTo>
                </a:path>
              </a:pathLst>
            </a:custGeom>
            <a:noFill/>
            <a:ln cap="rnd" cmpd="sng" w="6800">
              <a:solidFill>
                <a:srgbClr val="5038B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7"/>
            <p:cNvSpPr/>
            <p:nvPr/>
          </p:nvSpPr>
          <p:spPr>
            <a:xfrm>
              <a:off x="5232869" y="1402192"/>
              <a:ext cx="226051" cy="314167"/>
            </a:xfrm>
            <a:custGeom>
              <a:rect b="b" l="l" r="r" t="t"/>
              <a:pathLst>
                <a:path extrusionOk="0" fill="none" h="4799" w="3453">
                  <a:moveTo>
                    <a:pt x="3453" y="1763"/>
                  </a:moveTo>
                  <a:cubicBezTo>
                    <a:pt x="3453" y="786"/>
                    <a:pt x="2637" y="0"/>
                    <a:pt x="1650" y="47"/>
                  </a:cubicBezTo>
                  <a:cubicBezTo>
                    <a:pt x="769" y="90"/>
                    <a:pt x="49" y="819"/>
                    <a:pt x="19" y="1700"/>
                  </a:cubicBezTo>
                  <a:cubicBezTo>
                    <a:pt x="1" y="2198"/>
                    <a:pt x="195" y="2650"/>
                    <a:pt x="517" y="2974"/>
                  </a:cubicBezTo>
                  <a:cubicBezTo>
                    <a:pt x="852" y="3309"/>
                    <a:pt x="1054" y="3753"/>
                    <a:pt x="1054" y="4226"/>
                  </a:cubicBezTo>
                  <a:lnTo>
                    <a:pt x="1054" y="4799"/>
                  </a:lnTo>
                  <a:lnTo>
                    <a:pt x="2416" y="4799"/>
                  </a:lnTo>
                  <a:lnTo>
                    <a:pt x="2416" y="4226"/>
                  </a:lnTo>
                  <a:cubicBezTo>
                    <a:pt x="2416" y="3751"/>
                    <a:pt x="2622" y="3308"/>
                    <a:pt x="2955" y="2971"/>
                  </a:cubicBezTo>
                  <a:cubicBezTo>
                    <a:pt x="3263" y="2661"/>
                    <a:pt x="3453" y="2234"/>
                    <a:pt x="3453" y="1763"/>
                  </a:cubicBezTo>
                  <a:close/>
                </a:path>
              </a:pathLst>
            </a:custGeom>
            <a:noFill/>
            <a:ln cap="rnd" cmpd="sng" w="6800">
              <a:solidFill>
                <a:srgbClr val="74D3D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7"/>
            <p:cNvSpPr/>
            <p:nvPr/>
          </p:nvSpPr>
          <p:spPr>
            <a:xfrm>
              <a:off x="5312276" y="1560414"/>
              <a:ext cx="68345" cy="138393"/>
            </a:xfrm>
            <a:custGeom>
              <a:rect b="b" l="l" r="r" t="t"/>
              <a:pathLst>
                <a:path extrusionOk="0" fill="none" h="2114" w="1044">
                  <a:moveTo>
                    <a:pt x="736" y="2114"/>
                  </a:moveTo>
                  <a:lnTo>
                    <a:pt x="736" y="151"/>
                  </a:lnTo>
                  <a:cubicBezTo>
                    <a:pt x="736" y="68"/>
                    <a:pt x="804" y="1"/>
                    <a:pt x="887" y="1"/>
                  </a:cubicBezTo>
                  <a:lnTo>
                    <a:pt x="894" y="1"/>
                  </a:lnTo>
                  <a:cubicBezTo>
                    <a:pt x="977" y="1"/>
                    <a:pt x="1044" y="68"/>
                    <a:pt x="1044" y="151"/>
                  </a:cubicBezTo>
                  <a:cubicBezTo>
                    <a:pt x="1044" y="235"/>
                    <a:pt x="977" y="302"/>
                    <a:pt x="894" y="302"/>
                  </a:cubicBezTo>
                  <a:lnTo>
                    <a:pt x="151" y="302"/>
                  </a:lnTo>
                  <a:cubicBezTo>
                    <a:pt x="68" y="302"/>
                    <a:pt x="0" y="235"/>
                    <a:pt x="0" y="151"/>
                  </a:cubicBezTo>
                  <a:cubicBezTo>
                    <a:pt x="0" y="68"/>
                    <a:pt x="68" y="1"/>
                    <a:pt x="151" y="1"/>
                  </a:cubicBezTo>
                  <a:lnTo>
                    <a:pt x="158" y="1"/>
                  </a:lnTo>
                  <a:cubicBezTo>
                    <a:pt x="240" y="1"/>
                    <a:pt x="308" y="68"/>
                    <a:pt x="308" y="151"/>
                  </a:cubicBezTo>
                  <a:lnTo>
                    <a:pt x="308" y="2114"/>
                  </a:lnTo>
                </a:path>
              </a:pathLst>
            </a:custGeom>
            <a:noFill/>
            <a:ln cap="rnd" cmpd="sng" w="6800">
              <a:solidFill>
                <a:srgbClr val="74D3D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7" name="Google Shape;247;p27"/>
          <p:cNvSpPr/>
          <p:nvPr/>
        </p:nvSpPr>
        <p:spPr>
          <a:xfrm>
            <a:off x="5266911" y="1969060"/>
            <a:ext cx="109850" cy="68345"/>
          </a:xfrm>
          <a:custGeom>
            <a:rect b="b" l="l" r="r" t="t"/>
            <a:pathLst>
              <a:path extrusionOk="0" h="1044" w="1678">
                <a:moveTo>
                  <a:pt x="22" y="1"/>
                </a:moveTo>
                <a:cubicBezTo>
                  <a:pt x="10" y="1"/>
                  <a:pt x="0" y="11"/>
                  <a:pt x="0" y="24"/>
                </a:cubicBezTo>
                <a:lnTo>
                  <a:pt x="0" y="1021"/>
                </a:lnTo>
                <a:cubicBezTo>
                  <a:pt x="0" y="1033"/>
                  <a:pt x="10" y="1043"/>
                  <a:pt x="22" y="1043"/>
                </a:cubicBezTo>
                <a:lnTo>
                  <a:pt x="1656" y="1043"/>
                </a:lnTo>
                <a:cubicBezTo>
                  <a:pt x="1668" y="1043"/>
                  <a:pt x="1678" y="1033"/>
                  <a:pt x="1678" y="1021"/>
                </a:cubicBezTo>
                <a:lnTo>
                  <a:pt x="1678" y="24"/>
                </a:lnTo>
                <a:cubicBezTo>
                  <a:pt x="1678" y="11"/>
                  <a:pt x="1668" y="1"/>
                  <a:pt x="1656" y="1"/>
                </a:cubicBezTo>
                <a:close/>
              </a:path>
            </a:pathLst>
          </a:custGeom>
          <a:solidFill>
            <a:srgbClr val="74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8" name="Google Shape;248;p27"/>
          <p:cNvGrpSpPr/>
          <p:nvPr/>
        </p:nvGrpSpPr>
        <p:grpSpPr>
          <a:xfrm>
            <a:off x="4729201" y="4137759"/>
            <a:ext cx="349517" cy="283322"/>
            <a:chOff x="4753814" y="3845309"/>
            <a:chExt cx="349517" cy="283322"/>
          </a:xfrm>
        </p:grpSpPr>
        <p:sp>
          <p:nvSpPr>
            <p:cNvPr id="249" name="Google Shape;249;p27"/>
            <p:cNvSpPr/>
            <p:nvPr/>
          </p:nvSpPr>
          <p:spPr>
            <a:xfrm>
              <a:off x="4770638" y="3862133"/>
              <a:ext cx="332693" cy="240846"/>
            </a:xfrm>
            <a:custGeom>
              <a:rect b="b" l="l" r="r" t="t"/>
              <a:pathLst>
                <a:path extrusionOk="0" fill="none" h="3679" w="5082">
                  <a:moveTo>
                    <a:pt x="5081" y="3679"/>
                  </a:moveTo>
                  <a:cubicBezTo>
                    <a:pt x="4226" y="3440"/>
                    <a:pt x="3380" y="3457"/>
                    <a:pt x="2541" y="3679"/>
                  </a:cubicBezTo>
                  <a:cubicBezTo>
                    <a:pt x="1532" y="3411"/>
                    <a:pt x="731" y="3487"/>
                    <a:pt x="1" y="3679"/>
                  </a:cubicBezTo>
                  <a:lnTo>
                    <a:pt x="1" y="264"/>
                  </a:lnTo>
                  <a:cubicBezTo>
                    <a:pt x="821" y="0"/>
                    <a:pt x="1671" y="26"/>
                    <a:pt x="2541" y="264"/>
                  </a:cubicBezTo>
                  <a:cubicBezTo>
                    <a:pt x="3410" y="25"/>
                    <a:pt x="4260" y="0"/>
                    <a:pt x="5081" y="264"/>
                  </a:cubicBezTo>
                  <a:close/>
                </a:path>
              </a:pathLst>
            </a:custGeom>
            <a:noFill/>
            <a:ln cap="rnd" cmpd="sng" w="6800">
              <a:solidFill>
                <a:srgbClr val="5038B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7"/>
            <p:cNvSpPr/>
            <p:nvPr/>
          </p:nvSpPr>
          <p:spPr>
            <a:xfrm>
              <a:off x="4770638" y="4086472"/>
              <a:ext cx="332693" cy="42159"/>
            </a:xfrm>
            <a:custGeom>
              <a:rect b="b" l="l" r="r" t="t"/>
              <a:pathLst>
                <a:path extrusionOk="0" fill="none" h="644" w="5082">
                  <a:moveTo>
                    <a:pt x="2541" y="265"/>
                  </a:moveTo>
                  <a:cubicBezTo>
                    <a:pt x="1671" y="26"/>
                    <a:pt x="821" y="0"/>
                    <a:pt x="1" y="265"/>
                  </a:cubicBezTo>
                  <a:lnTo>
                    <a:pt x="1" y="644"/>
                  </a:lnTo>
                  <a:cubicBezTo>
                    <a:pt x="821" y="379"/>
                    <a:pt x="1671" y="405"/>
                    <a:pt x="2541" y="644"/>
                  </a:cubicBezTo>
                  <a:cubicBezTo>
                    <a:pt x="3410" y="404"/>
                    <a:pt x="4260" y="379"/>
                    <a:pt x="5081" y="644"/>
                  </a:cubicBezTo>
                  <a:lnTo>
                    <a:pt x="5081" y="265"/>
                  </a:lnTo>
                  <a:cubicBezTo>
                    <a:pt x="4260" y="0"/>
                    <a:pt x="3410" y="25"/>
                    <a:pt x="2541" y="265"/>
                  </a:cubicBezTo>
                  <a:close/>
                </a:path>
              </a:pathLst>
            </a:custGeom>
            <a:noFill/>
            <a:ln cap="rnd" cmpd="sng" w="6800">
              <a:solidFill>
                <a:srgbClr val="5038B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7"/>
            <p:cNvSpPr/>
            <p:nvPr/>
          </p:nvSpPr>
          <p:spPr>
            <a:xfrm>
              <a:off x="4936978" y="3879349"/>
              <a:ext cx="65" cy="223628"/>
            </a:xfrm>
            <a:custGeom>
              <a:rect b="b" l="l" r="r" t="t"/>
              <a:pathLst>
                <a:path extrusionOk="0" fill="none" h="3416" w="1">
                  <a:moveTo>
                    <a:pt x="0" y="1"/>
                  </a:moveTo>
                  <a:lnTo>
                    <a:pt x="0" y="3416"/>
                  </a:lnTo>
                </a:path>
              </a:pathLst>
            </a:custGeom>
            <a:noFill/>
            <a:ln cap="rnd" cmpd="sng" w="6800">
              <a:solidFill>
                <a:srgbClr val="5038B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7"/>
            <p:cNvSpPr/>
            <p:nvPr/>
          </p:nvSpPr>
          <p:spPr>
            <a:xfrm>
              <a:off x="4805595" y="3912604"/>
              <a:ext cx="93288" cy="139375"/>
            </a:xfrm>
            <a:custGeom>
              <a:rect b="b" l="l" r="r" t="t"/>
              <a:pathLst>
                <a:path extrusionOk="0" fill="none" h="2129" w="1425">
                  <a:moveTo>
                    <a:pt x="1" y="2129"/>
                  </a:moveTo>
                  <a:cubicBezTo>
                    <a:pt x="472" y="2047"/>
                    <a:pt x="953" y="2047"/>
                    <a:pt x="1424" y="2129"/>
                  </a:cubicBezTo>
                  <a:moveTo>
                    <a:pt x="1" y="1447"/>
                  </a:moveTo>
                  <a:cubicBezTo>
                    <a:pt x="472" y="1365"/>
                    <a:pt x="953" y="1365"/>
                    <a:pt x="1424" y="1447"/>
                  </a:cubicBezTo>
                  <a:moveTo>
                    <a:pt x="1" y="765"/>
                  </a:moveTo>
                  <a:cubicBezTo>
                    <a:pt x="472" y="683"/>
                    <a:pt x="953" y="683"/>
                    <a:pt x="1424" y="765"/>
                  </a:cubicBezTo>
                  <a:moveTo>
                    <a:pt x="1" y="83"/>
                  </a:moveTo>
                  <a:cubicBezTo>
                    <a:pt x="472" y="1"/>
                    <a:pt x="953" y="1"/>
                    <a:pt x="1424" y="83"/>
                  </a:cubicBezTo>
                </a:path>
              </a:pathLst>
            </a:custGeom>
            <a:noFill/>
            <a:ln cap="rnd" cmpd="sng" w="6800">
              <a:solidFill>
                <a:srgbClr val="5038B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7"/>
            <p:cNvSpPr/>
            <p:nvPr/>
          </p:nvSpPr>
          <p:spPr>
            <a:xfrm>
              <a:off x="4975077" y="3912604"/>
              <a:ext cx="93222" cy="139375"/>
            </a:xfrm>
            <a:custGeom>
              <a:rect b="b" l="l" r="r" t="t"/>
              <a:pathLst>
                <a:path extrusionOk="0" fill="none" h="2129" w="1424">
                  <a:moveTo>
                    <a:pt x="1" y="2129"/>
                  </a:moveTo>
                  <a:cubicBezTo>
                    <a:pt x="472" y="2047"/>
                    <a:pt x="953" y="2047"/>
                    <a:pt x="1424" y="2129"/>
                  </a:cubicBezTo>
                  <a:moveTo>
                    <a:pt x="1" y="1447"/>
                  </a:moveTo>
                  <a:cubicBezTo>
                    <a:pt x="472" y="1365"/>
                    <a:pt x="953" y="1365"/>
                    <a:pt x="1424" y="1447"/>
                  </a:cubicBezTo>
                  <a:moveTo>
                    <a:pt x="1" y="765"/>
                  </a:moveTo>
                  <a:cubicBezTo>
                    <a:pt x="472" y="683"/>
                    <a:pt x="953" y="683"/>
                    <a:pt x="1424" y="765"/>
                  </a:cubicBezTo>
                  <a:moveTo>
                    <a:pt x="1" y="83"/>
                  </a:moveTo>
                  <a:cubicBezTo>
                    <a:pt x="472" y="1"/>
                    <a:pt x="953" y="1"/>
                    <a:pt x="1424" y="83"/>
                  </a:cubicBezTo>
                </a:path>
              </a:pathLst>
            </a:custGeom>
            <a:noFill/>
            <a:ln cap="rnd" cmpd="sng" w="6800">
              <a:solidFill>
                <a:srgbClr val="5038B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7"/>
            <p:cNvSpPr/>
            <p:nvPr/>
          </p:nvSpPr>
          <p:spPr>
            <a:xfrm>
              <a:off x="4753814" y="3845309"/>
              <a:ext cx="332693" cy="240846"/>
            </a:xfrm>
            <a:custGeom>
              <a:rect b="b" l="l" r="r" t="t"/>
              <a:pathLst>
                <a:path extrusionOk="0" fill="none" h="3679" w="5082">
                  <a:moveTo>
                    <a:pt x="5082" y="3679"/>
                  </a:moveTo>
                  <a:cubicBezTo>
                    <a:pt x="4226" y="3441"/>
                    <a:pt x="3380" y="3457"/>
                    <a:pt x="2542" y="3679"/>
                  </a:cubicBezTo>
                  <a:cubicBezTo>
                    <a:pt x="1532" y="3411"/>
                    <a:pt x="732" y="3487"/>
                    <a:pt x="1" y="3679"/>
                  </a:cubicBezTo>
                  <a:lnTo>
                    <a:pt x="1" y="264"/>
                  </a:lnTo>
                  <a:cubicBezTo>
                    <a:pt x="822" y="0"/>
                    <a:pt x="1671" y="27"/>
                    <a:pt x="2542" y="264"/>
                  </a:cubicBezTo>
                  <a:cubicBezTo>
                    <a:pt x="3410" y="26"/>
                    <a:pt x="4260" y="0"/>
                    <a:pt x="5082" y="264"/>
                  </a:cubicBezTo>
                  <a:close/>
                </a:path>
              </a:pathLst>
            </a:custGeom>
            <a:noFill/>
            <a:ln cap="rnd" cmpd="sng" w="6800">
              <a:solidFill>
                <a:srgbClr val="74D3D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7"/>
            <p:cNvSpPr/>
            <p:nvPr/>
          </p:nvSpPr>
          <p:spPr>
            <a:xfrm>
              <a:off x="4753814" y="4069648"/>
              <a:ext cx="332693" cy="42159"/>
            </a:xfrm>
            <a:custGeom>
              <a:rect b="b" l="l" r="r" t="t"/>
              <a:pathLst>
                <a:path extrusionOk="0" fill="none" h="644" w="5082">
                  <a:moveTo>
                    <a:pt x="2542" y="265"/>
                  </a:moveTo>
                  <a:cubicBezTo>
                    <a:pt x="1671" y="27"/>
                    <a:pt x="822" y="0"/>
                    <a:pt x="1" y="265"/>
                  </a:cubicBezTo>
                  <a:lnTo>
                    <a:pt x="1" y="644"/>
                  </a:lnTo>
                  <a:cubicBezTo>
                    <a:pt x="822" y="379"/>
                    <a:pt x="1671" y="406"/>
                    <a:pt x="2542" y="644"/>
                  </a:cubicBezTo>
                  <a:cubicBezTo>
                    <a:pt x="3410" y="406"/>
                    <a:pt x="4260" y="379"/>
                    <a:pt x="5082" y="644"/>
                  </a:cubicBezTo>
                  <a:lnTo>
                    <a:pt x="5082" y="265"/>
                  </a:lnTo>
                  <a:cubicBezTo>
                    <a:pt x="4260" y="0"/>
                    <a:pt x="3410" y="27"/>
                    <a:pt x="2542" y="265"/>
                  </a:cubicBezTo>
                  <a:close/>
                </a:path>
              </a:pathLst>
            </a:custGeom>
            <a:noFill/>
            <a:ln cap="rnd" cmpd="sng" w="6800">
              <a:solidFill>
                <a:srgbClr val="74D3D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7"/>
            <p:cNvSpPr/>
            <p:nvPr/>
          </p:nvSpPr>
          <p:spPr>
            <a:xfrm>
              <a:off x="4920154" y="3862591"/>
              <a:ext cx="65" cy="223563"/>
            </a:xfrm>
            <a:custGeom>
              <a:rect b="b" l="l" r="r" t="t"/>
              <a:pathLst>
                <a:path extrusionOk="0" fill="none" h="3415" w="1">
                  <a:moveTo>
                    <a:pt x="1" y="0"/>
                  </a:moveTo>
                  <a:lnTo>
                    <a:pt x="1" y="3415"/>
                  </a:lnTo>
                </a:path>
              </a:pathLst>
            </a:custGeom>
            <a:noFill/>
            <a:ln cap="rnd" cmpd="sng" w="6800">
              <a:solidFill>
                <a:srgbClr val="74D3D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7"/>
            <p:cNvSpPr/>
            <p:nvPr/>
          </p:nvSpPr>
          <p:spPr>
            <a:xfrm>
              <a:off x="4788836" y="3895846"/>
              <a:ext cx="93222" cy="139375"/>
            </a:xfrm>
            <a:custGeom>
              <a:rect b="b" l="l" r="r" t="t"/>
              <a:pathLst>
                <a:path extrusionOk="0" fill="none" h="2129" w="1424">
                  <a:moveTo>
                    <a:pt x="0" y="2128"/>
                  </a:moveTo>
                  <a:cubicBezTo>
                    <a:pt x="471" y="2046"/>
                    <a:pt x="952" y="2046"/>
                    <a:pt x="1423" y="2128"/>
                  </a:cubicBezTo>
                  <a:moveTo>
                    <a:pt x="0" y="1446"/>
                  </a:moveTo>
                  <a:cubicBezTo>
                    <a:pt x="471" y="1364"/>
                    <a:pt x="952" y="1364"/>
                    <a:pt x="1423" y="1446"/>
                  </a:cubicBezTo>
                  <a:moveTo>
                    <a:pt x="0" y="764"/>
                  </a:moveTo>
                  <a:cubicBezTo>
                    <a:pt x="471" y="682"/>
                    <a:pt x="952" y="682"/>
                    <a:pt x="1423" y="764"/>
                  </a:cubicBezTo>
                  <a:moveTo>
                    <a:pt x="0" y="82"/>
                  </a:moveTo>
                  <a:cubicBezTo>
                    <a:pt x="471" y="0"/>
                    <a:pt x="952" y="0"/>
                    <a:pt x="1423" y="82"/>
                  </a:cubicBezTo>
                </a:path>
              </a:pathLst>
            </a:custGeom>
            <a:noFill/>
            <a:ln cap="rnd" cmpd="sng" w="6800">
              <a:solidFill>
                <a:srgbClr val="74D3D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7"/>
            <p:cNvSpPr/>
            <p:nvPr/>
          </p:nvSpPr>
          <p:spPr>
            <a:xfrm>
              <a:off x="4958319" y="3895846"/>
              <a:ext cx="93222" cy="139375"/>
            </a:xfrm>
            <a:custGeom>
              <a:rect b="b" l="l" r="r" t="t"/>
              <a:pathLst>
                <a:path extrusionOk="0" fill="none" h="2129" w="1424">
                  <a:moveTo>
                    <a:pt x="0" y="2128"/>
                  </a:moveTo>
                  <a:cubicBezTo>
                    <a:pt x="472" y="2046"/>
                    <a:pt x="953" y="2046"/>
                    <a:pt x="1423" y="2128"/>
                  </a:cubicBezTo>
                  <a:moveTo>
                    <a:pt x="0" y="1446"/>
                  </a:moveTo>
                  <a:cubicBezTo>
                    <a:pt x="472" y="1364"/>
                    <a:pt x="953" y="1364"/>
                    <a:pt x="1423" y="1446"/>
                  </a:cubicBezTo>
                  <a:moveTo>
                    <a:pt x="0" y="764"/>
                  </a:moveTo>
                  <a:cubicBezTo>
                    <a:pt x="472" y="682"/>
                    <a:pt x="953" y="682"/>
                    <a:pt x="1423" y="764"/>
                  </a:cubicBezTo>
                  <a:moveTo>
                    <a:pt x="0" y="82"/>
                  </a:moveTo>
                  <a:cubicBezTo>
                    <a:pt x="472" y="0"/>
                    <a:pt x="953" y="0"/>
                    <a:pt x="1423" y="82"/>
                  </a:cubicBezTo>
                </a:path>
              </a:pathLst>
            </a:custGeom>
            <a:noFill/>
            <a:ln cap="rnd" cmpd="sng" w="6800">
              <a:solidFill>
                <a:srgbClr val="74D3D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27"/>
          <p:cNvGrpSpPr/>
          <p:nvPr/>
        </p:nvGrpSpPr>
        <p:grpSpPr>
          <a:xfrm>
            <a:off x="3019120" y="3467425"/>
            <a:ext cx="384344" cy="336883"/>
            <a:chOff x="3043733" y="3174975"/>
            <a:chExt cx="384344" cy="336883"/>
          </a:xfrm>
        </p:grpSpPr>
        <p:sp>
          <p:nvSpPr>
            <p:cNvPr id="260" name="Google Shape;260;p27"/>
            <p:cNvSpPr/>
            <p:nvPr/>
          </p:nvSpPr>
          <p:spPr>
            <a:xfrm>
              <a:off x="3068936" y="3183354"/>
              <a:ext cx="359141" cy="328503"/>
            </a:xfrm>
            <a:custGeom>
              <a:rect b="b" l="l" r="r" t="t"/>
              <a:pathLst>
                <a:path extrusionOk="0" fill="none" h="5018" w="5486">
                  <a:moveTo>
                    <a:pt x="5486" y="2277"/>
                  </a:moveTo>
                  <a:cubicBezTo>
                    <a:pt x="5486" y="1020"/>
                    <a:pt x="4258" y="1"/>
                    <a:pt x="2743" y="1"/>
                  </a:cubicBezTo>
                  <a:cubicBezTo>
                    <a:pt x="1228" y="1"/>
                    <a:pt x="1" y="1020"/>
                    <a:pt x="1" y="2277"/>
                  </a:cubicBezTo>
                  <a:cubicBezTo>
                    <a:pt x="1" y="3533"/>
                    <a:pt x="1228" y="4552"/>
                    <a:pt x="2743" y="4552"/>
                  </a:cubicBezTo>
                  <a:cubicBezTo>
                    <a:pt x="2987" y="4552"/>
                    <a:pt x="3222" y="4523"/>
                    <a:pt x="3446" y="4475"/>
                  </a:cubicBezTo>
                  <a:cubicBezTo>
                    <a:pt x="3801" y="4775"/>
                    <a:pt x="4193" y="4989"/>
                    <a:pt x="4663" y="5018"/>
                  </a:cubicBezTo>
                  <a:cubicBezTo>
                    <a:pt x="4474" y="4773"/>
                    <a:pt x="4360" y="4480"/>
                    <a:pt x="4352" y="4117"/>
                  </a:cubicBezTo>
                  <a:cubicBezTo>
                    <a:pt x="5039" y="3704"/>
                    <a:pt x="5486" y="3034"/>
                    <a:pt x="5486" y="2277"/>
                  </a:cubicBezTo>
                  <a:close/>
                </a:path>
              </a:pathLst>
            </a:custGeom>
            <a:noFill/>
            <a:ln cap="rnd" cmpd="sng" w="6800">
              <a:solidFill>
                <a:srgbClr val="5038B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7"/>
            <p:cNvSpPr/>
            <p:nvPr/>
          </p:nvSpPr>
          <p:spPr>
            <a:xfrm>
              <a:off x="3149390" y="3313035"/>
              <a:ext cx="198359" cy="40719"/>
            </a:xfrm>
            <a:custGeom>
              <a:rect b="b" l="l" r="r" t="t"/>
              <a:pathLst>
                <a:path extrusionOk="0" h="622" w="3030">
                  <a:moveTo>
                    <a:pt x="310" y="1"/>
                  </a:moveTo>
                  <a:cubicBezTo>
                    <a:pt x="139" y="1"/>
                    <a:pt x="0" y="140"/>
                    <a:pt x="0" y="312"/>
                  </a:cubicBezTo>
                  <a:cubicBezTo>
                    <a:pt x="0" y="483"/>
                    <a:pt x="139" y="622"/>
                    <a:pt x="310" y="622"/>
                  </a:cubicBezTo>
                  <a:cubicBezTo>
                    <a:pt x="481" y="622"/>
                    <a:pt x="620" y="483"/>
                    <a:pt x="620" y="312"/>
                  </a:cubicBezTo>
                  <a:cubicBezTo>
                    <a:pt x="620" y="140"/>
                    <a:pt x="481" y="1"/>
                    <a:pt x="310" y="1"/>
                  </a:cubicBezTo>
                  <a:close/>
                  <a:moveTo>
                    <a:pt x="1514" y="1"/>
                  </a:moveTo>
                  <a:cubicBezTo>
                    <a:pt x="1343" y="1"/>
                    <a:pt x="1204" y="140"/>
                    <a:pt x="1204" y="312"/>
                  </a:cubicBezTo>
                  <a:cubicBezTo>
                    <a:pt x="1204" y="483"/>
                    <a:pt x="1343" y="622"/>
                    <a:pt x="1514" y="622"/>
                  </a:cubicBezTo>
                  <a:cubicBezTo>
                    <a:pt x="1685" y="622"/>
                    <a:pt x="1824" y="483"/>
                    <a:pt x="1824" y="312"/>
                  </a:cubicBezTo>
                  <a:cubicBezTo>
                    <a:pt x="1824" y="140"/>
                    <a:pt x="1685" y="1"/>
                    <a:pt x="1514" y="1"/>
                  </a:cubicBezTo>
                  <a:close/>
                  <a:moveTo>
                    <a:pt x="2718" y="1"/>
                  </a:moveTo>
                  <a:cubicBezTo>
                    <a:pt x="2547" y="1"/>
                    <a:pt x="2408" y="140"/>
                    <a:pt x="2408" y="312"/>
                  </a:cubicBezTo>
                  <a:cubicBezTo>
                    <a:pt x="2408" y="483"/>
                    <a:pt x="2547" y="622"/>
                    <a:pt x="2718" y="622"/>
                  </a:cubicBezTo>
                  <a:cubicBezTo>
                    <a:pt x="2890" y="622"/>
                    <a:pt x="3029" y="483"/>
                    <a:pt x="3029" y="312"/>
                  </a:cubicBezTo>
                  <a:cubicBezTo>
                    <a:pt x="3029" y="140"/>
                    <a:pt x="2890" y="1"/>
                    <a:pt x="2718" y="1"/>
                  </a:cubicBezTo>
                  <a:close/>
                </a:path>
              </a:pathLst>
            </a:custGeom>
            <a:solidFill>
              <a:srgbClr val="5038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7"/>
            <p:cNvSpPr/>
            <p:nvPr/>
          </p:nvSpPr>
          <p:spPr>
            <a:xfrm>
              <a:off x="3043733" y="3174975"/>
              <a:ext cx="359141" cy="328503"/>
            </a:xfrm>
            <a:custGeom>
              <a:rect b="b" l="l" r="r" t="t"/>
              <a:pathLst>
                <a:path extrusionOk="0" fill="none" h="5018" w="5486">
                  <a:moveTo>
                    <a:pt x="5486" y="2277"/>
                  </a:moveTo>
                  <a:cubicBezTo>
                    <a:pt x="5486" y="1019"/>
                    <a:pt x="4258" y="0"/>
                    <a:pt x="2743" y="0"/>
                  </a:cubicBezTo>
                  <a:cubicBezTo>
                    <a:pt x="1228" y="0"/>
                    <a:pt x="1" y="1019"/>
                    <a:pt x="1" y="2277"/>
                  </a:cubicBezTo>
                  <a:cubicBezTo>
                    <a:pt x="1" y="3533"/>
                    <a:pt x="1228" y="4552"/>
                    <a:pt x="2743" y="4552"/>
                  </a:cubicBezTo>
                  <a:cubicBezTo>
                    <a:pt x="2987" y="4552"/>
                    <a:pt x="3222" y="4523"/>
                    <a:pt x="3446" y="4474"/>
                  </a:cubicBezTo>
                  <a:cubicBezTo>
                    <a:pt x="3801" y="4775"/>
                    <a:pt x="4193" y="4989"/>
                    <a:pt x="4663" y="5017"/>
                  </a:cubicBezTo>
                  <a:cubicBezTo>
                    <a:pt x="4474" y="4774"/>
                    <a:pt x="4361" y="4479"/>
                    <a:pt x="4352" y="4116"/>
                  </a:cubicBezTo>
                  <a:cubicBezTo>
                    <a:pt x="5039" y="3703"/>
                    <a:pt x="5486" y="3034"/>
                    <a:pt x="5486" y="2277"/>
                  </a:cubicBezTo>
                  <a:close/>
                </a:path>
              </a:pathLst>
            </a:custGeom>
            <a:noFill/>
            <a:ln cap="rnd" cmpd="sng" w="6800">
              <a:solidFill>
                <a:srgbClr val="74D3D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7"/>
            <p:cNvSpPr/>
            <p:nvPr/>
          </p:nvSpPr>
          <p:spPr>
            <a:xfrm>
              <a:off x="3124186" y="3304656"/>
              <a:ext cx="198293" cy="40719"/>
            </a:xfrm>
            <a:custGeom>
              <a:rect b="b" l="l" r="r" t="t"/>
              <a:pathLst>
                <a:path extrusionOk="0" h="622" w="3029">
                  <a:moveTo>
                    <a:pt x="310" y="0"/>
                  </a:moveTo>
                  <a:cubicBezTo>
                    <a:pt x="139" y="0"/>
                    <a:pt x="0" y="139"/>
                    <a:pt x="0" y="311"/>
                  </a:cubicBezTo>
                  <a:cubicBezTo>
                    <a:pt x="0" y="482"/>
                    <a:pt x="139" y="621"/>
                    <a:pt x="310" y="621"/>
                  </a:cubicBezTo>
                  <a:cubicBezTo>
                    <a:pt x="481" y="621"/>
                    <a:pt x="620" y="482"/>
                    <a:pt x="620" y="311"/>
                  </a:cubicBezTo>
                  <a:cubicBezTo>
                    <a:pt x="620" y="139"/>
                    <a:pt x="481" y="0"/>
                    <a:pt x="310" y="0"/>
                  </a:cubicBezTo>
                  <a:close/>
                  <a:moveTo>
                    <a:pt x="1514" y="0"/>
                  </a:moveTo>
                  <a:cubicBezTo>
                    <a:pt x="1343" y="0"/>
                    <a:pt x="1204" y="139"/>
                    <a:pt x="1204" y="311"/>
                  </a:cubicBezTo>
                  <a:cubicBezTo>
                    <a:pt x="1204" y="482"/>
                    <a:pt x="1343" y="621"/>
                    <a:pt x="1514" y="621"/>
                  </a:cubicBezTo>
                  <a:cubicBezTo>
                    <a:pt x="1685" y="621"/>
                    <a:pt x="1824" y="482"/>
                    <a:pt x="1824" y="311"/>
                  </a:cubicBezTo>
                  <a:cubicBezTo>
                    <a:pt x="1824" y="139"/>
                    <a:pt x="1685" y="0"/>
                    <a:pt x="1514" y="0"/>
                  </a:cubicBezTo>
                  <a:close/>
                  <a:moveTo>
                    <a:pt x="2718" y="0"/>
                  </a:moveTo>
                  <a:cubicBezTo>
                    <a:pt x="2547" y="0"/>
                    <a:pt x="2408" y="139"/>
                    <a:pt x="2408" y="311"/>
                  </a:cubicBezTo>
                  <a:cubicBezTo>
                    <a:pt x="2408" y="482"/>
                    <a:pt x="2547" y="621"/>
                    <a:pt x="2718" y="621"/>
                  </a:cubicBezTo>
                  <a:cubicBezTo>
                    <a:pt x="2890" y="621"/>
                    <a:pt x="3029" y="482"/>
                    <a:pt x="3029" y="311"/>
                  </a:cubicBezTo>
                  <a:cubicBezTo>
                    <a:pt x="3029" y="139"/>
                    <a:pt x="2890" y="0"/>
                    <a:pt x="2718"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4" name="Google Shape;264;p27"/>
          <p:cNvSpPr txBox="1"/>
          <p:nvPr/>
        </p:nvSpPr>
        <p:spPr>
          <a:xfrm>
            <a:off x="6385050" y="1878850"/>
            <a:ext cx="2044500" cy="850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latin typeface="Roboto"/>
                <a:ea typeface="Roboto"/>
                <a:cs typeface="Roboto"/>
                <a:sym typeface="Roboto"/>
              </a:rPr>
              <a:t>Intense Emotions</a:t>
            </a:r>
            <a:r>
              <a:rPr lang="en" sz="1200">
                <a:latin typeface="Roboto"/>
                <a:ea typeface="Roboto"/>
                <a:cs typeface="Roboto"/>
                <a:sym typeface="Roboto"/>
              </a:rPr>
              <a:t> :</a:t>
            </a:r>
            <a:endParaRPr sz="1200">
              <a:latin typeface="Roboto"/>
              <a:ea typeface="Roboto"/>
              <a:cs typeface="Roboto"/>
              <a:sym typeface="Roboto"/>
            </a:endParaRPr>
          </a:p>
          <a:p>
            <a:pPr indent="0" lvl="0" marL="0" rtl="0" algn="ctr">
              <a:spcBef>
                <a:spcPts val="0"/>
              </a:spcBef>
              <a:spcAft>
                <a:spcPts val="0"/>
              </a:spcAft>
              <a:buNone/>
            </a:pPr>
            <a:r>
              <a:rPr lang="en" sz="1200">
                <a:latin typeface="Roboto"/>
                <a:ea typeface="Roboto"/>
                <a:cs typeface="Roboto"/>
                <a:sym typeface="Roboto"/>
              </a:rPr>
              <a:t>Constant feelings of overwhelming fear or worry </a:t>
            </a:r>
            <a:endParaRPr sz="1200">
              <a:latin typeface="Roboto"/>
              <a:ea typeface="Roboto"/>
              <a:cs typeface="Roboto"/>
              <a:sym typeface="Roboto"/>
            </a:endParaRPr>
          </a:p>
        </p:txBody>
      </p:sp>
      <p:sp>
        <p:nvSpPr>
          <p:cNvPr id="224" name="Google Shape;224;p27"/>
          <p:cNvSpPr txBox="1"/>
          <p:nvPr/>
        </p:nvSpPr>
        <p:spPr>
          <a:xfrm>
            <a:off x="6385050" y="3544200"/>
            <a:ext cx="2096100" cy="1187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latin typeface="Roboto"/>
                <a:ea typeface="Roboto"/>
                <a:cs typeface="Roboto"/>
                <a:sym typeface="Roboto"/>
              </a:rPr>
              <a:t>Difficulty Concentrating </a:t>
            </a:r>
            <a:r>
              <a:rPr lang="en" sz="1200">
                <a:latin typeface="Roboto"/>
                <a:ea typeface="Roboto"/>
                <a:cs typeface="Roboto"/>
                <a:sym typeface="Roboto"/>
              </a:rPr>
              <a:t>:</a:t>
            </a:r>
            <a:endParaRPr sz="1200">
              <a:latin typeface="Roboto"/>
              <a:ea typeface="Roboto"/>
              <a:cs typeface="Roboto"/>
              <a:sym typeface="Roboto"/>
            </a:endParaRPr>
          </a:p>
          <a:p>
            <a:pPr indent="0" lvl="0" marL="0" rtl="0" algn="ctr">
              <a:spcBef>
                <a:spcPts val="0"/>
              </a:spcBef>
              <a:spcAft>
                <a:spcPts val="0"/>
              </a:spcAft>
              <a:buNone/>
            </a:pPr>
            <a:r>
              <a:rPr lang="en" sz="1200">
                <a:latin typeface="Roboto"/>
                <a:ea typeface="Roboto"/>
                <a:cs typeface="Roboto"/>
                <a:sym typeface="Roboto"/>
              </a:rPr>
              <a:t>Trouble focusing that leads to poor performance, hyperactivity.</a:t>
            </a:r>
            <a:endParaRPr sz="1200">
              <a:latin typeface="Roboto"/>
              <a:ea typeface="Roboto"/>
              <a:cs typeface="Roboto"/>
              <a:sym typeface="Roboto"/>
            </a:endParaRPr>
          </a:p>
        </p:txBody>
      </p:sp>
      <p:sp>
        <p:nvSpPr>
          <p:cNvPr id="265" name="Google Shape;265;p27"/>
          <p:cNvSpPr txBox="1"/>
          <p:nvPr/>
        </p:nvSpPr>
        <p:spPr>
          <a:xfrm>
            <a:off x="370375" y="1878850"/>
            <a:ext cx="1969200" cy="1187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latin typeface="Roboto"/>
                <a:ea typeface="Roboto"/>
                <a:cs typeface="Roboto"/>
                <a:sym typeface="Roboto"/>
              </a:rPr>
              <a:t>Physical symptoms</a:t>
            </a:r>
            <a:r>
              <a:rPr lang="en" sz="1200">
                <a:latin typeface="Roboto"/>
                <a:ea typeface="Roboto"/>
                <a:cs typeface="Roboto"/>
                <a:sym typeface="Roboto"/>
              </a:rPr>
              <a:t> include : drastic weight changes, chronic headaches, may lead to overeating or loss of appetite </a:t>
            </a:r>
            <a:endParaRPr sz="1200">
              <a:latin typeface="Roboto"/>
              <a:ea typeface="Roboto"/>
              <a:cs typeface="Roboto"/>
              <a:sym typeface="Roboto"/>
            </a:endParaRPr>
          </a:p>
        </p:txBody>
      </p:sp>
      <p:sp>
        <p:nvSpPr>
          <p:cNvPr id="266" name="Google Shape;266;p27"/>
          <p:cNvSpPr txBox="1"/>
          <p:nvPr/>
        </p:nvSpPr>
        <p:spPr>
          <a:xfrm>
            <a:off x="186325" y="3505800"/>
            <a:ext cx="2044500" cy="1263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latin typeface="Roboto"/>
                <a:ea typeface="Roboto"/>
                <a:cs typeface="Roboto"/>
                <a:sym typeface="Roboto"/>
              </a:rPr>
              <a:t>Behavioral and mood changes</a:t>
            </a:r>
            <a:r>
              <a:rPr lang="en" sz="1200">
                <a:latin typeface="Roboto"/>
                <a:ea typeface="Roboto"/>
                <a:cs typeface="Roboto"/>
                <a:sym typeface="Roboto"/>
              </a:rPr>
              <a:t>:</a:t>
            </a:r>
            <a:endParaRPr sz="1200">
              <a:latin typeface="Roboto"/>
              <a:ea typeface="Roboto"/>
              <a:cs typeface="Roboto"/>
              <a:sym typeface="Roboto"/>
            </a:endParaRPr>
          </a:p>
          <a:p>
            <a:pPr indent="0" lvl="0" marL="0" rtl="0" algn="ctr">
              <a:spcBef>
                <a:spcPts val="0"/>
              </a:spcBef>
              <a:spcAft>
                <a:spcPts val="0"/>
              </a:spcAft>
              <a:buNone/>
            </a:pPr>
            <a:r>
              <a:rPr lang="en" sz="1200">
                <a:latin typeface="Roboto"/>
                <a:ea typeface="Roboto"/>
                <a:cs typeface="Roboto"/>
                <a:sym typeface="Roboto"/>
              </a:rPr>
              <a:t>Drastic changes in behavior ilke acting up, fighting etc. Mood changes like feeling of sadness and withdrawal</a:t>
            </a:r>
            <a:endParaRPr sz="1200">
              <a:latin typeface="Roboto"/>
              <a:ea typeface="Roboto"/>
              <a:cs typeface="Roboto"/>
              <a:sym typeface="Roboto"/>
            </a:endParaRPr>
          </a:p>
        </p:txBody>
      </p:sp>
      <p:sp>
        <p:nvSpPr>
          <p:cNvPr id="267" name="Google Shape;267;p27"/>
          <p:cNvSpPr txBox="1"/>
          <p:nvPr/>
        </p:nvSpPr>
        <p:spPr>
          <a:xfrm>
            <a:off x="1531325" y="140625"/>
            <a:ext cx="6227100" cy="923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1100"/>
              <a:buFont typeface="Arial"/>
              <a:buNone/>
            </a:pPr>
            <a:r>
              <a:rPr b="1" lang="en" sz="3400">
                <a:solidFill>
                  <a:schemeClr val="accent5"/>
                </a:solidFill>
                <a:latin typeface="Lobster"/>
                <a:ea typeface="Lobster"/>
                <a:cs typeface="Lobster"/>
                <a:sym typeface="Lobster"/>
              </a:rPr>
              <a:t>Reason behind choice of the project</a:t>
            </a:r>
            <a:endParaRPr b="1" sz="3400">
              <a:solidFill>
                <a:schemeClr val="accent5"/>
              </a:solidFill>
              <a:latin typeface="Lobster"/>
              <a:ea typeface="Lobster"/>
              <a:cs typeface="Lobster"/>
              <a:sym typeface="Lobster"/>
            </a:endParaRPr>
          </a:p>
          <a:p>
            <a:pPr indent="0" lvl="0" marL="0" rtl="0" algn="l">
              <a:spcBef>
                <a:spcPts val="0"/>
              </a:spcBef>
              <a:spcAft>
                <a:spcPts val="0"/>
              </a:spcAft>
              <a:buNone/>
            </a:pPr>
            <a:r>
              <a:t/>
            </a:r>
            <a:endParaRPr>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grpSp>
        <p:nvGrpSpPr>
          <p:cNvPr id="272" name="Google Shape;272;p28"/>
          <p:cNvGrpSpPr/>
          <p:nvPr/>
        </p:nvGrpSpPr>
        <p:grpSpPr>
          <a:xfrm>
            <a:off x="518263" y="1319450"/>
            <a:ext cx="1234500" cy="3131100"/>
            <a:chOff x="518263" y="1319450"/>
            <a:chExt cx="1234500" cy="3131100"/>
          </a:xfrm>
        </p:grpSpPr>
        <p:sp>
          <p:nvSpPr>
            <p:cNvPr id="273" name="Google Shape;273;p28"/>
            <p:cNvSpPr/>
            <p:nvPr/>
          </p:nvSpPr>
          <p:spPr>
            <a:xfrm>
              <a:off x="518263" y="1319450"/>
              <a:ext cx="1234500" cy="3131100"/>
            </a:xfrm>
            <a:prstGeom prst="round2SameRect">
              <a:avLst>
                <a:gd fmla="val 50000" name="adj1"/>
                <a:gd fmla="val 3376" name="adj2"/>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8"/>
            <p:cNvSpPr/>
            <p:nvPr/>
          </p:nvSpPr>
          <p:spPr>
            <a:xfrm>
              <a:off x="623855" y="1419674"/>
              <a:ext cx="1023300" cy="1023300"/>
            </a:xfrm>
            <a:prstGeom prst="ellipse">
              <a:avLst/>
            </a:prstGeom>
            <a:solidFill>
              <a:schemeClr val="lt1"/>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75" name="Google Shape;275;p28"/>
            <p:cNvCxnSpPr/>
            <p:nvPr/>
          </p:nvCxnSpPr>
          <p:spPr>
            <a:xfrm>
              <a:off x="910964" y="3106985"/>
              <a:ext cx="449100" cy="0"/>
            </a:xfrm>
            <a:prstGeom prst="straightConnector1">
              <a:avLst/>
            </a:prstGeom>
            <a:noFill/>
            <a:ln cap="flat" cmpd="sng" w="28575">
              <a:solidFill>
                <a:schemeClr val="accent5"/>
              </a:solidFill>
              <a:prstDash val="solid"/>
              <a:round/>
              <a:headEnd len="med" w="med" type="none"/>
              <a:tailEnd len="med" w="med" type="none"/>
            </a:ln>
          </p:spPr>
        </p:cxnSp>
      </p:grpSp>
      <p:grpSp>
        <p:nvGrpSpPr>
          <p:cNvPr id="276" name="Google Shape;276;p28"/>
          <p:cNvGrpSpPr/>
          <p:nvPr/>
        </p:nvGrpSpPr>
        <p:grpSpPr>
          <a:xfrm>
            <a:off x="7452309" y="1319550"/>
            <a:ext cx="1234500" cy="3131100"/>
            <a:chOff x="3955734" y="1319450"/>
            <a:chExt cx="1234500" cy="3131100"/>
          </a:xfrm>
        </p:grpSpPr>
        <p:sp>
          <p:nvSpPr>
            <p:cNvPr id="277" name="Google Shape;277;p28"/>
            <p:cNvSpPr/>
            <p:nvPr/>
          </p:nvSpPr>
          <p:spPr>
            <a:xfrm>
              <a:off x="3955734" y="1319450"/>
              <a:ext cx="1234500" cy="3131100"/>
            </a:xfrm>
            <a:prstGeom prst="round2SameRect">
              <a:avLst>
                <a:gd fmla="val 50000" name="adj1"/>
                <a:gd fmla="val 3376" name="adj2"/>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8"/>
            <p:cNvSpPr/>
            <p:nvPr/>
          </p:nvSpPr>
          <p:spPr>
            <a:xfrm>
              <a:off x="4064573" y="1419674"/>
              <a:ext cx="1023300" cy="1023300"/>
            </a:xfrm>
            <a:prstGeom prst="ellipse">
              <a:avLst/>
            </a:prstGeom>
            <a:solidFill>
              <a:schemeClr val="lt1"/>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79" name="Google Shape;279;p28"/>
            <p:cNvCxnSpPr/>
            <p:nvPr/>
          </p:nvCxnSpPr>
          <p:spPr>
            <a:xfrm>
              <a:off x="4347439" y="3106985"/>
              <a:ext cx="449100" cy="0"/>
            </a:xfrm>
            <a:prstGeom prst="straightConnector1">
              <a:avLst/>
            </a:prstGeom>
            <a:noFill/>
            <a:ln cap="flat" cmpd="sng" w="28575">
              <a:solidFill>
                <a:schemeClr val="accent5"/>
              </a:solidFill>
              <a:prstDash val="solid"/>
              <a:round/>
              <a:headEnd len="med" w="med" type="none"/>
              <a:tailEnd len="med" w="med" type="none"/>
            </a:ln>
          </p:spPr>
        </p:cxnSp>
      </p:grpSp>
      <p:sp>
        <p:nvSpPr>
          <p:cNvPr id="280" name="Google Shape;280;p28"/>
          <p:cNvSpPr txBox="1"/>
          <p:nvPr>
            <p:ph type="title"/>
          </p:nvPr>
        </p:nvSpPr>
        <p:spPr>
          <a:xfrm>
            <a:off x="457200" y="411475"/>
            <a:ext cx="8229600" cy="33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200"/>
              <a:t>ABOUT THE PROJECT</a:t>
            </a:r>
            <a:endParaRPr sz="3200"/>
          </a:p>
        </p:txBody>
      </p:sp>
      <p:sp>
        <p:nvSpPr>
          <p:cNvPr id="281" name="Google Shape;281;p28"/>
          <p:cNvSpPr txBox="1"/>
          <p:nvPr/>
        </p:nvSpPr>
        <p:spPr>
          <a:xfrm>
            <a:off x="546101" y="2713338"/>
            <a:ext cx="1178700" cy="285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accent5"/>
                </a:solidFill>
                <a:latin typeface="Fira Sans Extra Condensed"/>
                <a:ea typeface="Fira Sans Extra Condensed"/>
                <a:cs typeface="Fira Sans Extra Condensed"/>
                <a:sym typeface="Fira Sans Extra Condensed"/>
              </a:rPr>
              <a:t>AIM</a:t>
            </a:r>
            <a:endParaRPr b="1" sz="1600">
              <a:solidFill>
                <a:schemeClr val="accent5"/>
              </a:solidFill>
              <a:latin typeface="Fira Sans Extra Condensed"/>
              <a:ea typeface="Fira Sans Extra Condensed"/>
              <a:cs typeface="Fira Sans Extra Condensed"/>
              <a:sym typeface="Fira Sans Extra Condensed"/>
            </a:endParaRPr>
          </a:p>
        </p:txBody>
      </p:sp>
      <p:sp>
        <p:nvSpPr>
          <p:cNvPr id="282" name="Google Shape;282;p28"/>
          <p:cNvSpPr txBox="1"/>
          <p:nvPr/>
        </p:nvSpPr>
        <p:spPr>
          <a:xfrm>
            <a:off x="518263" y="3215300"/>
            <a:ext cx="1234500" cy="102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latin typeface="Roboto"/>
                <a:ea typeface="Roboto"/>
                <a:cs typeface="Roboto"/>
                <a:sym typeface="Roboto"/>
              </a:rPr>
              <a:t>“MENTAL HEALTH COUNSELLING ACCESSIBLE FOR ALL”</a:t>
            </a:r>
            <a:endParaRPr sz="1200">
              <a:latin typeface="Roboto"/>
              <a:ea typeface="Roboto"/>
              <a:cs typeface="Roboto"/>
              <a:sym typeface="Roboto"/>
            </a:endParaRPr>
          </a:p>
        </p:txBody>
      </p:sp>
      <p:sp>
        <p:nvSpPr>
          <p:cNvPr id="283" name="Google Shape;283;p28"/>
          <p:cNvSpPr txBox="1"/>
          <p:nvPr/>
        </p:nvSpPr>
        <p:spPr>
          <a:xfrm>
            <a:off x="2264850" y="1428325"/>
            <a:ext cx="1178700" cy="409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accent5"/>
                </a:solidFill>
                <a:latin typeface="Fira Sans Extra Condensed"/>
                <a:ea typeface="Fira Sans Extra Condensed"/>
                <a:cs typeface="Fira Sans Extra Condensed"/>
                <a:sym typeface="Fira Sans Extra Condensed"/>
              </a:rPr>
              <a:t>KEY FEATURES</a:t>
            </a:r>
            <a:endParaRPr b="1" sz="1600">
              <a:solidFill>
                <a:schemeClr val="accent5"/>
              </a:solidFill>
              <a:latin typeface="Fira Sans Extra Condensed"/>
              <a:ea typeface="Fira Sans Extra Condensed"/>
              <a:cs typeface="Fira Sans Extra Condensed"/>
              <a:sym typeface="Fira Sans Extra Condensed"/>
            </a:endParaRPr>
          </a:p>
        </p:txBody>
      </p:sp>
      <p:sp>
        <p:nvSpPr>
          <p:cNvPr id="284" name="Google Shape;284;p28"/>
          <p:cNvSpPr txBox="1"/>
          <p:nvPr/>
        </p:nvSpPr>
        <p:spPr>
          <a:xfrm>
            <a:off x="2237017" y="2054913"/>
            <a:ext cx="1234500" cy="102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latin typeface="Roboto"/>
                <a:ea typeface="Roboto"/>
                <a:cs typeface="Roboto"/>
                <a:sym typeface="Roboto"/>
              </a:rPr>
              <a:t>FOCUSED ON EASE OF ACCESS AND USER - FRIENDLY INTERFACE.</a:t>
            </a:r>
            <a:endParaRPr sz="1200">
              <a:latin typeface="Roboto"/>
              <a:ea typeface="Roboto"/>
              <a:cs typeface="Roboto"/>
              <a:sym typeface="Roboto"/>
            </a:endParaRPr>
          </a:p>
        </p:txBody>
      </p:sp>
      <p:sp>
        <p:nvSpPr>
          <p:cNvPr id="285" name="Google Shape;285;p28"/>
          <p:cNvSpPr txBox="1"/>
          <p:nvPr/>
        </p:nvSpPr>
        <p:spPr>
          <a:xfrm>
            <a:off x="7479151" y="2713438"/>
            <a:ext cx="1178700" cy="285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accent5"/>
                </a:solidFill>
                <a:latin typeface="Fira Sans Extra Condensed"/>
                <a:ea typeface="Fira Sans Extra Condensed"/>
                <a:cs typeface="Fira Sans Extra Condensed"/>
                <a:sym typeface="Fira Sans Extra Condensed"/>
              </a:rPr>
              <a:t>RELIABILITY</a:t>
            </a:r>
            <a:endParaRPr b="1" sz="1600">
              <a:solidFill>
                <a:schemeClr val="accent5"/>
              </a:solidFill>
              <a:latin typeface="Fira Sans Extra Condensed"/>
              <a:ea typeface="Fira Sans Extra Condensed"/>
              <a:cs typeface="Fira Sans Extra Condensed"/>
              <a:sym typeface="Fira Sans Extra Condensed"/>
            </a:endParaRPr>
          </a:p>
        </p:txBody>
      </p:sp>
      <p:sp>
        <p:nvSpPr>
          <p:cNvPr id="286" name="Google Shape;286;p28"/>
          <p:cNvSpPr txBox="1"/>
          <p:nvPr/>
        </p:nvSpPr>
        <p:spPr>
          <a:xfrm>
            <a:off x="7451312" y="3215400"/>
            <a:ext cx="1234500" cy="102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latin typeface="Roboto"/>
                <a:ea typeface="Roboto"/>
                <a:cs typeface="Roboto"/>
                <a:sym typeface="Roboto"/>
              </a:rPr>
              <a:t>USER INFORMATION WILL BE SAFE AND CONFIDENTIAL.</a:t>
            </a:r>
            <a:endParaRPr sz="1200">
              <a:latin typeface="Roboto"/>
              <a:ea typeface="Roboto"/>
              <a:cs typeface="Roboto"/>
              <a:sym typeface="Roboto"/>
            </a:endParaRPr>
          </a:p>
        </p:txBody>
      </p:sp>
      <p:sp>
        <p:nvSpPr>
          <p:cNvPr id="287" name="Google Shape;287;p28"/>
          <p:cNvSpPr txBox="1"/>
          <p:nvPr/>
        </p:nvSpPr>
        <p:spPr>
          <a:xfrm>
            <a:off x="5701316" y="1552951"/>
            <a:ext cx="1178700" cy="285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accent5"/>
                </a:solidFill>
                <a:latin typeface="Fira Sans Extra Condensed"/>
                <a:ea typeface="Fira Sans Extra Condensed"/>
                <a:cs typeface="Fira Sans Extra Condensed"/>
                <a:sym typeface="Fira Sans Extra Condensed"/>
              </a:rPr>
              <a:t>STEPS</a:t>
            </a:r>
            <a:endParaRPr b="1" sz="1600">
              <a:solidFill>
                <a:schemeClr val="accent5"/>
              </a:solidFill>
              <a:latin typeface="Fira Sans Extra Condensed"/>
              <a:ea typeface="Fira Sans Extra Condensed"/>
              <a:cs typeface="Fira Sans Extra Condensed"/>
              <a:sym typeface="Fira Sans Extra Condensed"/>
            </a:endParaRPr>
          </a:p>
        </p:txBody>
      </p:sp>
      <p:sp>
        <p:nvSpPr>
          <p:cNvPr id="288" name="Google Shape;288;p28"/>
          <p:cNvSpPr txBox="1"/>
          <p:nvPr/>
        </p:nvSpPr>
        <p:spPr>
          <a:xfrm>
            <a:off x="5673492" y="2054913"/>
            <a:ext cx="1234500" cy="102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latin typeface="Roboto"/>
                <a:ea typeface="Roboto"/>
                <a:cs typeface="Roboto"/>
                <a:sym typeface="Roboto"/>
              </a:rPr>
              <a:t>-</a:t>
            </a:r>
            <a:r>
              <a:rPr lang="en" sz="1100">
                <a:latin typeface="Roboto"/>
                <a:ea typeface="Roboto"/>
                <a:cs typeface="Roboto"/>
                <a:sym typeface="Roboto"/>
              </a:rPr>
              <a:t>REGISTRATION</a:t>
            </a:r>
            <a:endParaRPr sz="1100">
              <a:latin typeface="Roboto"/>
              <a:ea typeface="Roboto"/>
              <a:cs typeface="Roboto"/>
              <a:sym typeface="Roboto"/>
            </a:endParaRPr>
          </a:p>
          <a:p>
            <a:pPr indent="0" lvl="0" marL="0" rtl="0" algn="ctr">
              <a:spcBef>
                <a:spcPts val="0"/>
              </a:spcBef>
              <a:spcAft>
                <a:spcPts val="0"/>
              </a:spcAft>
              <a:buNone/>
            </a:pPr>
            <a:r>
              <a:rPr lang="en" sz="1100">
                <a:latin typeface="Roboto"/>
                <a:ea typeface="Roboto"/>
                <a:cs typeface="Roboto"/>
                <a:sym typeface="Roboto"/>
              </a:rPr>
              <a:t>-</a:t>
            </a:r>
            <a:endParaRPr sz="1100">
              <a:latin typeface="Roboto"/>
              <a:ea typeface="Roboto"/>
              <a:cs typeface="Roboto"/>
              <a:sym typeface="Roboto"/>
            </a:endParaRPr>
          </a:p>
          <a:p>
            <a:pPr indent="0" lvl="0" marL="0" rtl="0" algn="ctr">
              <a:spcBef>
                <a:spcPts val="0"/>
              </a:spcBef>
              <a:spcAft>
                <a:spcPts val="0"/>
              </a:spcAft>
              <a:buNone/>
            </a:pPr>
            <a:r>
              <a:t/>
            </a:r>
            <a:endParaRPr sz="1200">
              <a:latin typeface="Roboto"/>
              <a:ea typeface="Roboto"/>
              <a:cs typeface="Roboto"/>
              <a:sym typeface="Roboto"/>
            </a:endParaRPr>
          </a:p>
          <a:p>
            <a:pPr indent="0" lvl="0" marL="0" rtl="0" algn="l">
              <a:spcBef>
                <a:spcPts val="0"/>
              </a:spcBef>
              <a:spcAft>
                <a:spcPts val="0"/>
              </a:spcAft>
              <a:buNone/>
            </a:pPr>
            <a:r>
              <a:t/>
            </a:r>
            <a:endParaRPr sz="1200">
              <a:latin typeface="Roboto"/>
              <a:ea typeface="Roboto"/>
              <a:cs typeface="Roboto"/>
              <a:sym typeface="Roboto"/>
            </a:endParaRPr>
          </a:p>
        </p:txBody>
      </p:sp>
      <p:grpSp>
        <p:nvGrpSpPr>
          <p:cNvPr id="289" name="Google Shape;289;p28"/>
          <p:cNvGrpSpPr/>
          <p:nvPr/>
        </p:nvGrpSpPr>
        <p:grpSpPr>
          <a:xfrm>
            <a:off x="943345" y="1773000"/>
            <a:ext cx="384344" cy="336883"/>
            <a:chOff x="3043733" y="3174975"/>
            <a:chExt cx="384344" cy="336883"/>
          </a:xfrm>
        </p:grpSpPr>
        <p:sp>
          <p:nvSpPr>
            <p:cNvPr id="290" name="Google Shape;290;p28"/>
            <p:cNvSpPr/>
            <p:nvPr/>
          </p:nvSpPr>
          <p:spPr>
            <a:xfrm>
              <a:off x="3068936" y="3183354"/>
              <a:ext cx="359141" cy="328503"/>
            </a:xfrm>
            <a:custGeom>
              <a:rect b="b" l="l" r="r" t="t"/>
              <a:pathLst>
                <a:path extrusionOk="0" fill="none" h="5018" w="5486">
                  <a:moveTo>
                    <a:pt x="5486" y="2277"/>
                  </a:moveTo>
                  <a:cubicBezTo>
                    <a:pt x="5486" y="1020"/>
                    <a:pt x="4258" y="1"/>
                    <a:pt x="2743" y="1"/>
                  </a:cubicBezTo>
                  <a:cubicBezTo>
                    <a:pt x="1228" y="1"/>
                    <a:pt x="1" y="1020"/>
                    <a:pt x="1" y="2277"/>
                  </a:cubicBezTo>
                  <a:cubicBezTo>
                    <a:pt x="1" y="3533"/>
                    <a:pt x="1228" y="4552"/>
                    <a:pt x="2743" y="4552"/>
                  </a:cubicBezTo>
                  <a:cubicBezTo>
                    <a:pt x="2987" y="4552"/>
                    <a:pt x="3222" y="4523"/>
                    <a:pt x="3446" y="4475"/>
                  </a:cubicBezTo>
                  <a:cubicBezTo>
                    <a:pt x="3801" y="4775"/>
                    <a:pt x="4193" y="4989"/>
                    <a:pt x="4663" y="5018"/>
                  </a:cubicBezTo>
                  <a:cubicBezTo>
                    <a:pt x="4474" y="4773"/>
                    <a:pt x="4360" y="4480"/>
                    <a:pt x="4352" y="4117"/>
                  </a:cubicBezTo>
                  <a:cubicBezTo>
                    <a:pt x="5039" y="3704"/>
                    <a:pt x="5486" y="3034"/>
                    <a:pt x="5486" y="2277"/>
                  </a:cubicBezTo>
                  <a:close/>
                </a:path>
              </a:pathLst>
            </a:custGeom>
            <a:noFill/>
            <a:ln cap="rnd" cmpd="sng" w="6800">
              <a:solidFill>
                <a:srgbClr val="5038B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8"/>
            <p:cNvSpPr/>
            <p:nvPr/>
          </p:nvSpPr>
          <p:spPr>
            <a:xfrm>
              <a:off x="3149390" y="3313035"/>
              <a:ext cx="198359" cy="40719"/>
            </a:xfrm>
            <a:custGeom>
              <a:rect b="b" l="l" r="r" t="t"/>
              <a:pathLst>
                <a:path extrusionOk="0" h="622" w="3030">
                  <a:moveTo>
                    <a:pt x="310" y="1"/>
                  </a:moveTo>
                  <a:cubicBezTo>
                    <a:pt x="139" y="1"/>
                    <a:pt x="0" y="140"/>
                    <a:pt x="0" y="312"/>
                  </a:cubicBezTo>
                  <a:cubicBezTo>
                    <a:pt x="0" y="483"/>
                    <a:pt x="139" y="622"/>
                    <a:pt x="310" y="622"/>
                  </a:cubicBezTo>
                  <a:cubicBezTo>
                    <a:pt x="481" y="622"/>
                    <a:pt x="620" y="483"/>
                    <a:pt x="620" y="312"/>
                  </a:cubicBezTo>
                  <a:cubicBezTo>
                    <a:pt x="620" y="140"/>
                    <a:pt x="481" y="1"/>
                    <a:pt x="310" y="1"/>
                  </a:cubicBezTo>
                  <a:close/>
                  <a:moveTo>
                    <a:pt x="1514" y="1"/>
                  </a:moveTo>
                  <a:cubicBezTo>
                    <a:pt x="1343" y="1"/>
                    <a:pt x="1204" y="140"/>
                    <a:pt x="1204" y="312"/>
                  </a:cubicBezTo>
                  <a:cubicBezTo>
                    <a:pt x="1204" y="483"/>
                    <a:pt x="1343" y="622"/>
                    <a:pt x="1514" y="622"/>
                  </a:cubicBezTo>
                  <a:cubicBezTo>
                    <a:pt x="1685" y="622"/>
                    <a:pt x="1824" y="483"/>
                    <a:pt x="1824" y="312"/>
                  </a:cubicBezTo>
                  <a:cubicBezTo>
                    <a:pt x="1824" y="140"/>
                    <a:pt x="1685" y="1"/>
                    <a:pt x="1514" y="1"/>
                  </a:cubicBezTo>
                  <a:close/>
                  <a:moveTo>
                    <a:pt x="2718" y="1"/>
                  </a:moveTo>
                  <a:cubicBezTo>
                    <a:pt x="2547" y="1"/>
                    <a:pt x="2408" y="140"/>
                    <a:pt x="2408" y="312"/>
                  </a:cubicBezTo>
                  <a:cubicBezTo>
                    <a:pt x="2408" y="483"/>
                    <a:pt x="2547" y="622"/>
                    <a:pt x="2718" y="622"/>
                  </a:cubicBezTo>
                  <a:cubicBezTo>
                    <a:pt x="2890" y="622"/>
                    <a:pt x="3029" y="483"/>
                    <a:pt x="3029" y="312"/>
                  </a:cubicBezTo>
                  <a:cubicBezTo>
                    <a:pt x="3029" y="140"/>
                    <a:pt x="2890" y="1"/>
                    <a:pt x="2718" y="1"/>
                  </a:cubicBezTo>
                  <a:close/>
                </a:path>
              </a:pathLst>
            </a:custGeom>
            <a:solidFill>
              <a:srgbClr val="5038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8"/>
            <p:cNvSpPr/>
            <p:nvPr/>
          </p:nvSpPr>
          <p:spPr>
            <a:xfrm>
              <a:off x="3043733" y="3174975"/>
              <a:ext cx="359141" cy="328503"/>
            </a:xfrm>
            <a:custGeom>
              <a:rect b="b" l="l" r="r" t="t"/>
              <a:pathLst>
                <a:path extrusionOk="0" fill="none" h="5018" w="5486">
                  <a:moveTo>
                    <a:pt x="5486" y="2277"/>
                  </a:moveTo>
                  <a:cubicBezTo>
                    <a:pt x="5486" y="1019"/>
                    <a:pt x="4258" y="0"/>
                    <a:pt x="2743" y="0"/>
                  </a:cubicBezTo>
                  <a:cubicBezTo>
                    <a:pt x="1228" y="0"/>
                    <a:pt x="1" y="1019"/>
                    <a:pt x="1" y="2277"/>
                  </a:cubicBezTo>
                  <a:cubicBezTo>
                    <a:pt x="1" y="3533"/>
                    <a:pt x="1228" y="4552"/>
                    <a:pt x="2743" y="4552"/>
                  </a:cubicBezTo>
                  <a:cubicBezTo>
                    <a:pt x="2987" y="4552"/>
                    <a:pt x="3222" y="4523"/>
                    <a:pt x="3446" y="4474"/>
                  </a:cubicBezTo>
                  <a:cubicBezTo>
                    <a:pt x="3801" y="4775"/>
                    <a:pt x="4193" y="4989"/>
                    <a:pt x="4663" y="5017"/>
                  </a:cubicBezTo>
                  <a:cubicBezTo>
                    <a:pt x="4474" y="4774"/>
                    <a:pt x="4361" y="4479"/>
                    <a:pt x="4352" y="4116"/>
                  </a:cubicBezTo>
                  <a:cubicBezTo>
                    <a:pt x="5039" y="3703"/>
                    <a:pt x="5486" y="3034"/>
                    <a:pt x="5486" y="2277"/>
                  </a:cubicBezTo>
                  <a:close/>
                </a:path>
              </a:pathLst>
            </a:custGeom>
            <a:noFill/>
            <a:ln cap="rnd" cmpd="sng" w="6800">
              <a:solidFill>
                <a:srgbClr val="74D3D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8"/>
            <p:cNvSpPr/>
            <p:nvPr/>
          </p:nvSpPr>
          <p:spPr>
            <a:xfrm>
              <a:off x="3124186" y="3304656"/>
              <a:ext cx="198293" cy="40719"/>
            </a:xfrm>
            <a:custGeom>
              <a:rect b="b" l="l" r="r" t="t"/>
              <a:pathLst>
                <a:path extrusionOk="0" h="622" w="3029">
                  <a:moveTo>
                    <a:pt x="310" y="0"/>
                  </a:moveTo>
                  <a:cubicBezTo>
                    <a:pt x="139" y="0"/>
                    <a:pt x="0" y="139"/>
                    <a:pt x="0" y="311"/>
                  </a:cubicBezTo>
                  <a:cubicBezTo>
                    <a:pt x="0" y="482"/>
                    <a:pt x="139" y="621"/>
                    <a:pt x="310" y="621"/>
                  </a:cubicBezTo>
                  <a:cubicBezTo>
                    <a:pt x="481" y="621"/>
                    <a:pt x="620" y="482"/>
                    <a:pt x="620" y="311"/>
                  </a:cubicBezTo>
                  <a:cubicBezTo>
                    <a:pt x="620" y="139"/>
                    <a:pt x="481" y="0"/>
                    <a:pt x="310" y="0"/>
                  </a:cubicBezTo>
                  <a:close/>
                  <a:moveTo>
                    <a:pt x="1514" y="0"/>
                  </a:moveTo>
                  <a:cubicBezTo>
                    <a:pt x="1343" y="0"/>
                    <a:pt x="1204" y="139"/>
                    <a:pt x="1204" y="311"/>
                  </a:cubicBezTo>
                  <a:cubicBezTo>
                    <a:pt x="1204" y="482"/>
                    <a:pt x="1343" y="621"/>
                    <a:pt x="1514" y="621"/>
                  </a:cubicBezTo>
                  <a:cubicBezTo>
                    <a:pt x="1685" y="621"/>
                    <a:pt x="1824" y="482"/>
                    <a:pt x="1824" y="311"/>
                  </a:cubicBezTo>
                  <a:cubicBezTo>
                    <a:pt x="1824" y="139"/>
                    <a:pt x="1685" y="0"/>
                    <a:pt x="1514" y="0"/>
                  </a:cubicBezTo>
                  <a:close/>
                  <a:moveTo>
                    <a:pt x="2718" y="0"/>
                  </a:moveTo>
                  <a:cubicBezTo>
                    <a:pt x="2547" y="0"/>
                    <a:pt x="2408" y="139"/>
                    <a:pt x="2408" y="311"/>
                  </a:cubicBezTo>
                  <a:cubicBezTo>
                    <a:pt x="2408" y="482"/>
                    <a:pt x="2547" y="621"/>
                    <a:pt x="2718" y="621"/>
                  </a:cubicBezTo>
                  <a:cubicBezTo>
                    <a:pt x="2890" y="621"/>
                    <a:pt x="3029" y="482"/>
                    <a:pt x="3029" y="311"/>
                  </a:cubicBezTo>
                  <a:cubicBezTo>
                    <a:pt x="3029" y="139"/>
                    <a:pt x="2890" y="0"/>
                    <a:pt x="2718"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4" name="Google Shape;294;p28"/>
          <p:cNvSpPr/>
          <p:nvPr/>
        </p:nvSpPr>
        <p:spPr>
          <a:xfrm>
            <a:off x="2627405" y="3615230"/>
            <a:ext cx="453706" cy="460045"/>
          </a:xfrm>
          <a:custGeom>
            <a:rect b="b" l="l" r="r" t="t"/>
            <a:pathLst>
              <a:path extrusionOk="0" h="6677" w="6585">
                <a:moveTo>
                  <a:pt x="3293" y="1644"/>
                </a:moveTo>
                <a:cubicBezTo>
                  <a:pt x="4215" y="1644"/>
                  <a:pt x="4964" y="2403"/>
                  <a:pt x="4964" y="3338"/>
                </a:cubicBezTo>
                <a:cubicBezTo>
                  <a:pt x="4964" y="4273"/>
                  <a:pt x="4215" y="5032"/>
                  <a:pt x="3293" y="5032"/>
                </a:cubicBezTo>
                <a:cubicBezTo>
                  <a:pt x="2370" y="5032"/>
                  <a:pt x="1622" y="4273"/>
                  <a:pt x="1622" y="3338"/>
                </a:cubicBezTo>
                <a:cubicBezTo>
                  <a:pt x="1622" y="2403"/>
                  <a:pt x="2370" y="1644"/>
                  <a:pt x="3293" y="1644"/>
                </a:cubicBezTo>
                <a:close/>
                <a:moveTo>
                  <a:pt x="3043" y="1"/>
                </a:moveTo>
                <a:lnTo>
                  <a:pt x="2896" y="268"/>
                </a:lnTo>
                <a:cubicBezTo>
                  <a:pt x="2620" y="304"/>
                  <a:pt x="2356" y="377"/>
                  <a:pt x="2108" y="483"/>
                </a:cubicBezTo>
                <a:lnTo>
                  <a:pt x="1869" y="318"/>
                </a:lnTo>
                <a:lnTo>
                  <a:pt x="1430" y="575"/>
                </a:lnTo>
                <a:lnTo>
                  <a:pt x="1434" y="880"/>
                </a:lnTo>
                <a:cubicBezTo>
                  <a:pt x="1219" y="1049"/>
                  <a:pt x="1025" y="1246"/>
                  <a:pt x="860" y="1466"/>
                </a:cubicBezTo>
                <a:lnTo>
                  <a:pt x="571" y="1444"/>
                </a:lnTo>
                <a:lnTo>
                  <a:pt x="318" y="1890"/>
                </a:lnTo>
                <a:lnTo>
                  <a:pt x="471" y="2151"/>
                </a:lnTo>
                <a:cubicBezTo>
                  <a:pt x="368" y="2402"/>
                  <a:pt x="298" y="2670"/>
                  <a:pt x="263" y="2950"/>
                </a:cubicBezTo>
                <a:lnTo>
                  <a:pt x="1" y="3078"/>
                </a:lnTo>
                <a:lnTo>
                  <a:pt x="2" y="3592"/>
                </a:lnTo>
                <a:lnTo>
                  <a:pt x="264" y="3741"/>
                </a:lnTo>
                <a:cubicBezTo>
                  <a:pt x="300" y="4021"/>
                  <a:pt x="373" y="4289"/>
                  <a:pt x="477" y="4539"/>
                </a:cubicBezTo>
                <a:lnTo>
                  <a:pt x="313" y="4781"/>
                </a:lnTo>
                <a:lnTo>
                  <a:pt x="568" y="5227"/>
                </a:lnTo>
                <a:lnTo>
                  <a:pt x="869" y="5222"/>
                </a:lnTo>
                <a:cubicBezTo>
                  <a:pt x="1035" y="5441"/>
                  <a:pt x="1229" y="5638"/>
                  <a:pt x="1447" y="5806"/>
                </a:cubicBezTo>
                <a:lnTo>
                  <a:pt x="1425" y="6098"/>
                </a:lnTo>
                <a:lnTo>
                  <a:pt x="1865" y="6355"/>
                </a:lnTo>
                <a:lnTo>
                  <a:pt x="2122" y="6199"/>
                </a:lnTo>
                <a:cubicBezTo>
                  <a:pt x="2370" y="6304"/>
                  <a:pt x="2634" y="6376"/>
                  <a:pt x="2910" y="6411"/>
                </a:cubicBezTo>
                <a:lnTo>
                  <a:pt x="3036" y="6676"/>
                </a:lnTo>
                <a:lnTo>
                  <a:pt x="3544" y="6675"/>
                </a:lnTo>
                <a:lnTo>
                  <a:pt x="3691" y="6409"/>
                </a:lnTo>
                <a:cubicBezTo>
                  <a:pt x="3966" y="6372"/>
                  <a:pt x="4230" y="6300"/>
                  <a:pt x="4478" y="6193"/>
                </a:cubicBezTo>
                <a:lnTo>
                  <a:pt x="4716" y="6359"/>
                </a:lnTo>
                <a:lnTo>
                  <a:pt x="5156" y="6101"/>
                </a:lnTo>
                <a:lnTo>
                  <a:pt x="5151" y="5796"/>
                </a:lnTo>
                <a:cubicBezTo>
                  <a:pt x="5368" y="5627"/>
                  <a:pt x="5561" y="5431"/>
                  <a:pt x="5726" y="5210"/>
                </a:cubicBezTo>
                <a:lnTo>
                  <a:pt x="6016" y="5233"/>
                </a:lnTo>
                <a:lnTo>
                  <a:pt x="6269" y="4787"/>
                </a:lnTo>
                <a:lnTo>
                  <a:pt x="6115" y="4526"/>
                </a:lnTo>
                <a:cubicBezTo>
                  <a:pt x="6218" y="4274"/>
                  <a:pt x="6289" y="4006"/>
                  <a:pt x="6323" y="3727"/>
                </a:cubicBezTo>
                <a:lnTo>
                  <a:pt x="6585" y="3599"/>
                </a:lnTo>
                <a:lnTo>
                  <a:pt x="6584" y="3084"/>
                </a:lnTo>
                <a:lnTo>
                  <a:pt x="6321" y="2936"/>
                </a:lnTo>
                <a:cubicBezTo>
                  <a:pt x="6286" y="2656"/>
                  <a:pt x="6214" y="2388"/>
                  <a:pt x="6109" y="2137"/>
                </a:cubicBezTo>
                <a:lnTo>
                  <a:pt x="6272" y="1895"/>
                </a:lnTo>
                <a:lnTo>
                  <a:pt x="6018" y="1449"/>
                </a:lnTo>
                <a:lnTo>
                  <a:pt x="5717" y="1454"/>
                </a:lnTo>
                <a:cubicBezTo>
                  <a:pt x="5551" y="1235"/>
                  <a:pt x="5356" y="1038"/>
                  <a:pt x="5140" y="871"/>
                </a:cubicBezTo>
                <a:lnTo>
                  <a:pt x="5162" y="578"/>
                </a:lnTo>
                <a:lnTo>
                  <a:pt x="4722" y="321"/>
                </a:lnTo>
                <a:lnTo>
                  <a:pt x="4464" y="477"/>
                </a:lnTo>
                <a:cubicBezTo>
                  <a:pt x="4216" y="373"/>
                  <a:pt x="3952" y="301"/>
                  <a:pt x="3676" y="266"/>
                </a:cubicBezTo>
                <a:lnTo>
                  <a:pt x="35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8"/>
          <p:cNvSpPr/>
          <p:nvPr/>
        </p:nvSpPr>
        <p:spPr>
          <a:xfrm>
            <a:off x="7827738" y="1700188"/>
            <a:ext cx="453698" cy="409797"/>
          </a:xfrm>
          <a:custGeom>
            <a:rect b="b" l="l" r="r" t="t"/>
            <a:pathLst>
              <a:path extrusionOk="0" h="4377" w="4377">
                <a:moveTo>
                  <a:pt x="2799" y="1"/>
                </a:moveTo>
                <a:cubicBezTo>
                  <a:pt x="2565" y="1"/>
                  <a:pt x="2375" y="190"/>
                  <a:pt x="2375" y="425"/>
                </a:cubicBezTo>
                <a:cubicBezTo>
                  <a:pt x="2375" y="522"/>
                  <a:pt x="2409" y="611"/>
                  <a:pt x="2464" y="683"/>
                </a:cubicBezTo>
                <a:cubicBezTo>
                  <a:pt x="2488" y="724"/>
                  <a:pt x="2602" y="935"/>
                  <a:pt x="2459" y="1091"/>
                </a:cubicBezTo>
                <a:lnTo>
                  <a:pt x="1090" y="1091"/>
                </a:lnTo>
                <a:lnTo>
                  <a:pt x="1090" y="2391"/>
                </a:lnTo>
                <a:cubicBezTo>
                  <a:pt x="1033" y="2444"/>
                  <a:pt x="968" y="2461"/>
                  <a:pt x="906" y="2461"/>
                </a:cubicBezTo>
                <a:cubicBezTo>
                  <a:pt x="783" y="2461"/>
                  <a:pt x="674" y="2391"/>
                  <a:pt x="674" y="2391"/>
                </a:cubicBezTo>
                <a:cubicBezTo>
                  <a:pt x="604" y="2340"/>
                  <a:pt x="519" y="2309"/>
                  <a:pt x="425" y="2309"/>
                </a:cubicBezTo>
                <a:cubicBezTo>
                  <a:pt x="191" y="2309"/>
                  <a:pt x="1" y="2499"/>
                  <a:pt x="1" y="2733"/>
                </a:cubicBezTo>
                <a:cubicBezTo>
                  <a:pt x="1" y="2968"/>
                  <a:pt x="191" y="3157"/>
                  <a:pt x="425" y="3157"/>
                </a:cubicBezTo>
                <a:cubicBezTo>
                  <a:pt x="523" y="3157"/>
                  <a:pt x="611" y="3123"/>
                  <a:pt x="683" y="3068"/>
                </a:cubicBezTo>
                <a:cubicBezTo>
                  <a:pt x="708" y="3053"/>
                  <a:pt x="801" y="3002"/>
                  <a:pt x="905" y="3002"/>
                </a:cubicBezTo>
                <a:cubicBezTo>
                  <a:pt x="967" y="3002"/>
                  <a:pt x="1033" y="3020"/>
                  <a:pt x="1090" y="3073"/>
                </a:cubicBezTo>
                <a:lnTo>
                  <a:pt x="1090" y="4376"/>
                </a:lnTo>
                <a:lnTo>
                  <a:pt x="2393" y="4376"/>
                </a:lnTo>
                <a:cubicBezTo>
                  <a:pt x="2536" y="4222"/>
                  <a:pt x="2423" y="4009"/>
                  <a:pt x="2398" y="3968"/>
                </a:cubicBezTo>
                <a:cubicBezTo>
                  <a:pt x="2343" y="3897"/>
                  <a:pt x="2309" y="3809"/>
                  <a:pt x="2309" y="3711"/>
                </a:cubicBezTo>
                <a:cubicBezTo>
                  <a:pt x="2309" y="3477"/>
                  <a:pt x="2499" y="3286"/>
                  <a:pt x="2734" y="3286"/>
                </a:cubicBezTo>
                <a:cubicBezTo>
                  <a:pt x="2968" y="3286"/>
                  <a:pt x="3158" y="3477"/>
                  <a:pt x="3158" y="3711"/>
                </a:cubicBezTo>
                <a:cubicBezTo>
                  <a:pt x="3158" y="3804"/>
                  <a:pt x="3127" y="3890"/>
                  <a:pt x="3076" y="3960"/>
                </a:cubicBezTo>
                <a:cubicBezTo>
                  <a:pt x="3076" y="3960"/>
                  <a:pt x="2917" y="4204"/>
                  <a:pt x="3076" y="4376"/>
                </a:cubicBezTo>
                <a:lnTo>
                  <a:pt x="4376" y="4376"/>
                </a:lnTo>
                <a:lnTo>
                  <a:pt x="4376" y="3073"/>
                </a:lnTo>
                <a:cubicBezTo>
                  <a:pt x="4319" y="3020"/>
                  <a:pt x="4253" y="3002"/>
                  <a:pt x="4192" y="3002"/>
                </a:cubicBezTo>
                <a:cubicBezTo>
                  <a:pt x="4088" y="3002"/>
                  <a:pt x="3995" y="3053"/>
                  <a:pt x="3969" y="3068"/>
                </a:cubicBezTo>
                <a:cubicBezTo>
                  <a:pt x="3898" y="3123"/>
                  <a:pt x="3809" y="3157"/>
                  <a:pt x="3712" y="3157"/>
                </a:cubicBezTo>
                <a:cubicBezTo>
                  <a:pt x="3477" y="3157"/>
                  <a:pt x="3287" y="2968"/>
                  <a:pt x="3287" y="2733"/>
                </a:cubicBezTo>
                <a:cubicBezTo>
                  <a:pt x="3287" y="2499"/>
                  <a:pt x="3477" y="2309"/>
                  <a:pt x="3712" y="2309"/>
                </a:cubicBezTo>
                <a:cubicBezTo>
                  <a:pt x="3804" y="2309"/>
                  <a:pt x="3890" y="2340"/>
                  <a:pt x="3960" y="2391"/>
                </a:cubicBezTo>
                <a:cubicBezTo>
                  <a:pt x="3960" y="2391"/>
                  <a:pt x="4069" y="2461"/>
                  <a:pt x="4192" y="2461"/>
                </a:cubicBezTo>
                <a:cubicBezTo>
                  <a:pt x="4253" y="2461"/>
                  <a:pt x="4319" y="2444"/>
                  <a:pt x="4376" y="2391"/>
                </a:cubicBezTo>
                <a:lnTo>
                  <a:pt x="4376" y="1091"/>
                </a:lnTo>
                <a:lnTo>
                  <a:pt x="3142" y="1091"/>
                </a:lnTo>
                <a:cubicBezTo>
                  <a:pt x="2983" y="919"/>
                  <a:pt x="3142" y="674"/>
                  <a:pt x="3142" y="674"/>
                </a:cubicBezTo>
                <a:lnTo>
                  <a:pt x="3141" y="674"/>
                </a:lnTo>
                <a:cubicBezTo>
                  <a:pt x="3193" y="604"/>
                  <a:pt x="3224" y="519"/>
                  <a:pt x="3224" y="425"/>
                </a:cubicBezTo>
                <a:cubicBezTo>
                  <a:pt x="3224" y="190"/>
                  <a:pt x="3034" y="1"/>
                  <a:pt x="27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6" name="Google Shape;296;p28"/>
          <p:cNvGrpSpPr/>
          <p:nvPr/>
        </p:nvGrpSpPr>
        <p:grpSpPr>
          <a:xfrm>
            <a:off x="3969136" y="1319450"/>
            <a:ext cx="1234500" cy="3131100"/>
            <a:chOff x="7389286" y="1319450"/>
            <a:chExt cx="1234500" cy="3131100"/>
          </a:xfrm>
        </p:grpSpPr>
        <p:sp>
          <p:nvSpPr>
            <p:cNvPr id="297" name="Google Shape;297;p28"/>
            <p:cNvSpPr/>
            <p:nvPr/>
          </p:nvSpPr>
          <p:spPr>
            <a:xfrm>
              <a:off x="7389286" y="1319450"/>
              <a:ext cx="1234500" cy="3131100"/>
            </a:xfrm>
            <a:prstGeom prst="round2SameRect">
              <a:avLst>
                <a:gd fmla="val 50000" name="adj1"/>
                <a:gd fmla="val 3376" name="adj2"/>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8"/>
            <p:cNvSpPr/>
            <p:nvPr/>
          </p:nvSpPr>
          <p:spPr>
            <a:xfrm>
              <a:off x="7491583" y="1419674"/>
              <a:ext cx="1023300" cy="1023300"/>
            </a:xfrm>
            <a:prstGeom prst="ellipse">
              <a:avLst/>
            </a:prstGeom>
            <a:solidFill>
              <a:schemeClr val="lt1"/>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99" name="Google Shape;299;p28"/>
            <p:cNvCxnSpPr/>
            <p:nvPr/>
          </p:nvCxnSpPr>
          <p:spPr>
            <a:xfrm>
              <a:off x="7769043" y="2934960"/>
              <a:ext cx="449100" cy="0"/>
            </a:xfrm>
            <a:prstGeom prst="straightConnector1">
              <a:avLst/>
            </a:prstGeom>
            <a:noFill/>
            <a:ln cap="flat" cmpd="sng" w="28575">
              <a:solidFill>
                <a:schemeClr val="accent5"/>
              </a:solidFill>
              <a:prstDash val="solid"/>
              <a:round/>
              <a:headEnd len="med" w="med" type="none"/>
              <a:tailEnd len="med" w="med" type="none"/>
            </a:ln>
          </p:spPr>
        </p:cxnSp>
      </p:grpSp>
      <p:sp>
        <p:nvSpPr>
          <p:cNvPr id="300" name="Google Shape;300;p28"/>
          <p:cNvSpPr/>
          <p:nvPr/>
        </p:nvSpPr>
        <p:spPr>
          <a:xfrm>
            <a:off x="6062405" y="3615230"/>
            <a:ext cx="453707" cy="460045"/>
          </a:xfrm>
          <a:custGeom>
            <a:rect b="b" l="l" r="r" t="t"/>
            <a:pathLst>
              <a:path extrusionOk="0" h="6677" w="6585">
                <a:moveTo>
                  <a:pt x="3293" y="1644"/>
                </a:moveTo>
                <a:cubicBezTo>
                  <a:pt x="4215" y="1644"/>
                  <a:pt x="4964" y="2403"/>
                  <a:pt x="4964" y="3338"/>
                </a:cubicBezTo>
                <a:cubicBezTo>
                  <a:pt x="4964" y="4273"/>
                  <a:pt x="4215" y="5032"/>
                  <a:pt x="3293" y="5032"/>
                </a:cubicBezTo>
                <a:cubicBezTo>
                  <a:pt x="2370" y="5032"/>
                  <a:pt x="1622" y="4273"/>
                  <a:pt x="1622" y="3338"/>
                </a:cubicBezTo>
                <a:cubicBezTo>
                  <a:pt x="1622" y="2403"/>
                  <a:pt x="2370" y="1644"/>
                  <a:pt x="3293" y="1644"/>
                </a:cubicBezTo>
                <a:close/>
                <a:moveTo>
                  <a:pt x="3043" y="1"/>
                </a:moveTo>
                <a:lnTo>
                  <a:pt x="2896" y="268"/>
                </a:lnTo>
                <a:cubicBezTo>
                  <a:pt x="2620" y="304"/>
                  <a:pt x="2356" y="377"/>
                  <a:pt x="2108" y="483"/>
                </a:cubicBezTo>
                <a:lnTo>
                  <a:pt x="1869" y="318"/>
                </a:lnTo>
                <a:lnTo>
                  <a:pt x="1430" y="575"/>
                </a:lnTo>
                <a:lnTo>
                  <a:pt x="1434" y="880"/>
                </a:lnTo>
                <a:cubicBezTo>
                  <a:pt x="1219" y="1049"/>
                  <a:pt x="1025" y="1246"/>
                  <a:pt x="860" y="1466"/>
                </a:cubicBezTo>
                <a:lnTo>
                  <a:pt x="571" y="1444"/>
                </a:lnTo>
                <a:lnTo>
                  <a:pt x="318" y="1890"/>
                </a:lnTo>
                <a:lnTo>
                  <a:pt x="471" y="2151"/>
                </a:lnTo>
                <a:cubicBezTo>
                  <a:pt x="368" y="2402"/>
                  <a:pt x="298" y="2670"/>
                  <a:pt x="263" y="2950"/>
                </a:cubicBezTo>
                <a:lnTo>
                  <a:pt x="1" y="3078"/>
                </a:lnTo>
                <a:lnTo>
                  <a:pt x="2" y="3592"/>
                </a:lnTo>
                <a:lnTo>
                  <a:pt x="264" y="3741"/>
                </a:lnTo>
                <a:cubicBezTo>
                  <a:pt x="300" y="4021"/>
                  <a:pt x="373" y="4289"/>
                  <a:pt x="477" y="4539"/>
                </a:cubicBezTo>
                <a:lnTo>
                  <a:pt x="313" y="4781"/>
                </a:lnTo>
                <a:lnTo>
                  <a:pt x="568" y="5227"/>
                </a:lnTo>
                <a:lnTo>
                  <a:pt x="869" y="5222"/>
                </a:lnTo>
                <a:cubicBezTo>
                  <a:pt x="1035" y="5441"/>
                  <a:pt x="1229" y="5638"/>
                  <a:pt x="1447" y="5806"/>
                </a:cubicBezTo>
                <a:lnTo>
                  <a:pt x="1425" y="6098"/>
                </a:lnTo>
                <a:lnTo>
                  <a:pt x="1865" y="6355"/>
                </a:lnTo>
                <a:lnTo>
                  <a:pt x="2122" y="6199"/>
                </a:lnTo>
                <a:cubicBezTo>
                  <a:pt x="2370" y="6304"/>
                  <a:pt x="2634" y="6376"/>
                  <a:pt x="2910" y="6411"/>
                </a:cubicBezTo>
                <a:lnTo>
                  <a:pt x="3036" y="6676"/>
                </a:lnTo>
                <a:lnTo>
                  <a:pt x="3544" y="6675"/>
                </a:lnTo>
                <a:lnTo>
                  <a:pt x="3691" y="6409"/>
                </a:lnTo>
                <a:cubicBezTo>
                  <a:pt x="3966" y="6372"/>
                  <a:pt x="4230" y="6300"/>
                  <a:pt x="4478" y="6193"/>
                </a:cubicBezTo>
                <a:lnTo>
                  <a:pt x="4716" y="6359"/>
                </a:lnTo>
                <a:lnTo>
                  <a:pt x="5156" y="6101"/>
                </a:lnTo>
                <a:lnTo>
                  <a:pt x="5151" y="5796"/>
                </a:lnTo>
                <a:cubicBezTo>
                  <a:pt x="5368" y="5627"/>
                  <a:pt x="5561" y="5431"/>
                  <a:pt x="5726" y="5210"/>
                </a:cubicBezTo>
                <a:lnTo>
                  <a:pt x="6016" y="5233"/>
                </a:lnTo>
                <a:lnTo>
                  <a:pt x="6269" y="4787"/>
                </a:lnTo>
                <a:lnTo>
                  <a:pt x="6115" y="4526"/>
                </a:lnTo>
                <a:cubicBezTo>
                  <a:pt x="6218" y="4274"/>
                  <a:pt x="6289" y="4006"/>
                  <a:pt x="6323" y="3727"/>
                </a:cubicBezTo>
                <a:lnTo>
                  <a:pt x="6585" y="3599"/>
                </a:lnTo>
                <a:lnTo>
                  <a:pt x="6584" y="3084"/>
                </a:lnTo>
                <a:lnTo>
                  <a:pt x="6321" y="2936"/>
                </a:lnTo>
                <a:cubicBezTo>
                  <a:pt x="6286" y="2656"/>
                  <a:pt x="6214" y="2388"/>
                  <a:pt x="6109" y="2137"/>
                </a:cubicBezTo>
                <a:lnTo>
                  <a:pt x="6272" y="1895"/>
                </a:lnTo>
                <a:lnTo>
                  <a:pt x="6018" y="1449"/>
                </a:lnTo>
                <a:lnTo>
                  <a:pt x="5717" y="1454"/>
                </a:lnTo>
                <a:cubicBezTo>
                  <a:pt x="5551" y="1235"/>
                  <a:pt x="5356" y="1038"/>
                  <a:pt x="5140" y="871"/>
                </a:cubicBezTo>
                <a:lnTo>
                  <a:pt x="5162" y="578"/>
                </a:lnTo>
                <a:lnTo>
                  <a:pt x="4722" y="321"/>
                </a:lnTo>
                <a:lnTo>
                  <a:pt x="4464" y="477"/>
                </a:lnTo>
                <a:cubicBezTo>
                  <a:pt x="4216" y="373"/>
                  <a:pt x="3952" y="301"/>
                  <a:pt x="3676" y="266"/>
                </a:cubicBezTo>
                <a:lnTo>
                  <a:pt x="35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8"/>
          <p:cNvSpPr txBox="1"/>
          <p:nvPr/>
        </p:nvSpPr>
        <p:spPr>
          <a:xfrm>
            <a:off x="4013192" y="2565888"/>
            <a:ext cx="1178700" cy="285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accent5"/>
                </a:solidFill>
                <a:latin typeface="Fira Sans Extra Condensed"/>
                <a:ea typeface="Fira Sans Extra Condensed"/>
                <a:cs typeface="Fira Sans Extra Condensed"/>
                <a:sym typeface="Fira Sans Extra Condensed"/>
              </a:rPr>
              <a:t>ABOUT</a:t>
            </a:r>
            <a:endParaRPr b="1" sz="1600">
              <a:solidFill>
                <a:schemeClr val="accent5"/>
              </a:solidFill>
              <a:latin typeface="Fira Sans Extra Condensed"/>
              <a:ea typeface="Fira Sans Extra Condensed"/>
              <a:cs typeface="Fira Sans Extra Condensed"/>
              <a:sym typeface="Fira Sans Extra Condensed"/>
            </a:endParaRPr>
          </a:p>
        </p:txBody>
      </p:sp>
      <p:sp>
        <p:nvSpPr>
          <p:cNvPr id="302" name="Google Shape;302;p28"/>
          <p:cNvSpPr txBox="1"/>
          <p:nvPr/>
        </p:nvSpPr>
        <p:spPr>
          <a:xfrm>
            <a:off x="3956200" y="3066700"/>
            <a:ext cx="1234500" cy="1188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sz="1200">
                <a:latin typeface="Roboto"/>
                <a:ea typeface="Roboto"/>
                <a:cs typeface="Roboto"/>
                <a:sym typeface="Roboto"/>
              </a:rPr>
              <a:t>THIS PROJECT IS ABOUT CREATING AN ONLINE PLATFORM FOR COUNSELLING</a:t>
            </a:r>
            <a:endParaRPr sz="1200">
              <a:latin typeface="Roboto"/>
              <a:ea typeface="Roboto"/>
              <a:cs typeface="Roboto"/>
              <a:sym typeface="Roboto"/>
            </a:endParaRPr>
          </a:p>
        </p:txBody>
      </p:sp>
      <p:grpSp>
        <p:nvGrpSpPr>
          <p:cNvPr id="303" name="Google Shape;303;p28"/>
          <p:cNvGrpSpPr/>
          <p:nvPr/>
        </p:nvGrpSpPr>
        <p:grpSpPr>
          <a:xfrm>
            <a:off x="4376507" y="1764535"/>
            <a:ext cx="358682" cy="280910"/>
            <a:chOff x="3302245" y="1604797"/>
            <a:chExt cx="358682" cy="280910"/>
          </a:xfrm>
        </p:grpSpPr>
        <p:sp>
          <p:nvSpPr>
            <p:cNvPr id="304" name="Google Shape;304;p28"/>
            <p:cNvSpPr/>
            <p:nvPr/>
          </p:nvSpPr>
          <p:spPr>
            <a:xfrm>
              <a:off x="3327448" y="1621556"/>
              <a:ext cx="333479" cy="264151"/>
            </a:xfrm>
            <a:custGeom>
              <a:rect b="b" l="l" r="r" t="t"/>
              <a:pathLst>
                <a:path extrusionOk="0" h="4035" w="5094">
                  <a:moveTo>
                    <a:pt x="1244" y="1"/>
                  </a:moveTo>
                  <a:cubicBezTo>
                    <a:pt x="618" y="1"/>
                    <a:pt x="1" y="350"/>
                    <a:pt x="1" y="1080"/>
                  </a:cubicBezTo>
                  <a:cubicBezTo>
                    <a:pt x="1" y="2277"/>
                    <a:pt x="1655" y="3520"/>
                    <a:pt x="2297" y="3956"/>
                  </a:cubicBezTo>
                  <a:cubicBezTo>
                    <a:pt x="2374" y="4008"/>
                    <a:pt x="2460" y="4034"/>
                    <a:pt x="2547" y="4034"/>
                  </a:cubicBezTo>
                  <a:cubicBezTo>
                    <a:pt x="2634" y="4034"/>
                    <a:pt x="2721" y="4008"/>
                    <a:pt x="2797" y="3956"/>
                  </a:cubicBezTo>
                  <a:cubicBezTo>
                    <a:pt x="3438" y="3520"/>
                    <a:pt x="5094" y="2277"/>
                    <a:pt x="5094" y="1080"/>
                  </a:cubicBezTo>
                  <a:cubicBezTo>
                    <a:pt x="5094" y="352"/>
                    <a:pt x="4480" y="7"/>
                    <a:pt x="3856" y="7"/>
                  </a:cubicBezTo>
                  <a:cubicBezTo>
                    <a:pt x="3207" y="7"/>
                    <a:pt x="2547" y="379"/>
                    <a:pt x="2547" y="1080"/>
                  </a:cubicBezTo>
                  <a:cubicBezTo>
                    <a:pt x="2546" y="372"/>
                    <a:pt x="1890" y="1"/>
                    <a:pt x="1244" y="1"/>
                  </a:cubicBezTo>
                  <a:close/>
                </a:path>
              </a:pathLst>
            </a:custGeom>
            <a:solidFill>
              <a:srgbClr val="5038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8"/>
            <p:cNvSpPr/>
            <p:nvPr/>
          </p:nvSpPr>
          <p:spPr>
            <a:xfrm>
              <a:off x="3302245" y="1604797"/>
              <a:ext cx="333479" cy="264086"/>
            </a:xfrm>
            <a:custGeom>
              <a:rect b="b" l="l" r="r" t="t"/>
              <a:pathLst>
                <a:path extrusionOk="0" h="4034" w="5094">
                  <a:moveTo>
                    <a:pt x="1244" y="0"/>
                  </a:moveTo>
                  <a:cubicBezTo>
                    <a:pt x="618" y="0"/>
                    <a:pt x="1" y="350"/>
                    <a:pt x="1" y="1080"/>
                  </a:cubicBezTo>
                  <a:cubicBezTo>
                    <a:pt x="1" y="2277"/>
                    <a:pt x="1656" y="3519"/>
                    <a:pt x="2297" y="3956"/>
                  </a:cubicBezTo>
                  <a:cubicBezTo>
                    <a:pt x="2374" y="4008"/>
                    <a:pt x="2460" y="4034"/>
                    <a:pt x="2547" y="4034"/>
                  </a:cubicBezTo>
                  <a:cubicBezTo>
                    <a:pt x="2634" y="4034"/>
                    <a:pt x="2721" y="4008"/>
                    <a:pt x="2797" y="3956"/>
                  </a:cubicBezTo>
                  <a:cubicBezTo>
                    <a:pt x="3438" y="3519"/>
                    <a:pt x="5094" y="2277"/>
                    <a:pt x="5094" y="1080"/>
                  </a:cubicBezTo>
                  <a:cubicBezTo>
                    <a:pt x="5094" y="352"/>
                    <a:pt x="4480" y="6"/>
                    <a:pt x="3856" y="6"/>
                  </a:cubicBezTo>
                  <a:cubicBezTo>
                    <a:pt x="3207" y="6"/>
                    <a:pt x="2547" y="378"/>
                    <a:pt x="2547" y="1080"/>
                  </a:cubicBezTo>
                  <a:cubicBezTo>
                    <a:pt x="2546" y="372"/>
                    <a:pt x="1890" y="0"/>
                    <a:pt x="1244" y="0"/>
                  </a:cubicBezTo>
                  <a:close/>
                </a:path>
              </a:pathLst>
            </a:custGeom>
            <a:solidFill>
              <a:srgbClr val="74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 name="Google Shape;306;p28"/>
          <p:cNvGrpSpPr/>
          <p:nvPr/>
        </p:nvGrpSpPr>
        <p:grpSpPr>
          <a:xfrm>
            <a:off x="2238895" y="1319550"/>
            <a:ext cx="1234500" cy="3131100"/>
            <a:chOff x="2238895" y="1319550"/>
            <a:chExt cx="1234500" cy="3131100"/>
          </a:xfrm>
        </p:grpSpPr>
        <p:sp>
          <p:nvSpPr>
            <p:cNvPr id="307" name="Google Shape;307;p28"/>
            <p:cNvSpPr/>
            <p:nvPr/>
          </p:nvSpPr>
          <p:spPr>
            <a:xfrm rot="10800000">
              <a:off x="2238895" y="1319550"/>
              <a:ext cx="1234500" cy="3131100"/>
            </a:xfrm>
            <a:prstGeom prst="round2SameRect">
              <a:avLst>
                <a:gd fmla="val 50000" name="adj1"/>
                <a:gd fmla="val 3376" name="adj2"/>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08" name="Google Shape;308;p28"/>
            <p:cNvCxnSpPr/>
            <p:nvPr/>
          </p:nvCxnSpPr>
          <p:spPr>
            <a:xfrm>
              <a:off x="2629704" y="1946598"/>
              <a:ext cx="449100" cy="0"/>
            </a:xfrm>
            <a:prstGeom prst="straightConnector1">
              <a:avLst/>
            </a:prstGeom>
            <a:noFill/>
            <a:ln cap="flat" cmpd="sng" w="28575">
              <a:solidFill>
                <a:schemeClr val="accent5"/>
              </a:solidFill>
              <a:prstDash val="solid"/>
              <a:round/>
              <a:headEnd len="med" w="med" type="none"/>
              <a:tailEnd len="med" w="med" type="none"/>
            </a:ln>
          </p:spPr>
        </p:cxnSp>
        <p:sp>
          <p:nvSpPr>
            <p:cNvPr id="309" name="Google Shape;309;p28"/>
            <p:cNvSpPr/>
            <p:nvPr/>
          </p:nvSpPr>
          <p:spPr>
            <a:xfrm>
              <a:off x="2344532" y="3310420"/>
              <a:ext cx="1023300" cy="1023300"/>
            </a:xfrm>
            <a:prstGeom prst="ellipse">
              <a:avLst/>
            </a:prstGeom>
            <a:solidFill>
              <a:schemeClr val="lt1"/>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 name="Google Shape;310;p28"/>
          <p:cNvGrpSpPr/>
          <p:nvPr/>
        </p:nvGrpSpPr>
        <p:grpSpPr>
          <a:xfrm>
            <a:off x="5672467" y="1319550"/>
            <a:ext cx="1234500" cy="3131100"/>
            <a:chOff x="5672467" y="1319550"/>
            <a:chExt cx="1234500" cy="3131100"/>
          </a:xfrm>
        </p:grpSpPr>
        <p:sp>
          <p:nvSpPr>
            <p:cNvPr id="311" name="Google Shape;311;p28"/>
            <p:cNvSpPr/>
            <p:nvPr/>
          </p:nvSpPr>
          <p:spPr>
            <a:xfrm rot="10800000">
              <a:off x="5672467" y="1319550"/>
              <a:ext cx="1234500" cy="3131100"/>
            </a:xfrm>
            <a:prstGeom prst="round2SameRect">
              <a:avLst>
                <a:gd fmla="val 50000" name="adj1"/>
                <a:gd fmla="val 3376" name="adj2"/>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2" name="Google Shape;312;p28"/>
            <p:cNvCxnSpPr/>
            <p:nvPr/>
          </p:nvCxnSpPr>
          <p:spPr>
            <a:xfrm>
              <a:off x="6066179" y="1946598"/>
              <a:ext cx="449100" cy="0"/>
            </a:xfrm>
            <a:prstGeom prst="straightConnector1">
              <a:avLst/>
            </a:prstGeom>
            <a:noFill/>
            <a:ln cap="flat" cmpd="sng" w="28575">
              <a:solidFill>
                <a:schemeClr val="accent5"/>
              </a:solidFill>
              <a:prstDash val="solid"/>
              <a:round/>
              <a:headEnd len="med" w="med" type="none"/>
              <a:tailEnd len="med" w="med" type="none"/>
            </a:ln>
          </p:spPr>
        </p:cxnSp>
        <p:sp>
          <p:nvSpPr>
            <p:cNvPr id="313" name="Google Shape;313;p28"/>
            <p:cNvSpPr/>
            <p:nvPr/>
          </p:nvSpPr>
          <p:spPr>
            <a:xfrm>
              <a:off x="5778093" y="3310420"/>
              <a:ext cx="1023300" cy="1023300"/>
            </a:xfrm>
            <a:prstGeom prst="ellipse">
              <a:avLst/>
            </a:prstGeom>
            <a:solidFill>
              <a:schemeClr val="lt1"/>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4" name="Google Shape;314;p28"/>
          <p:cNvSpPr txBox="1"/>
          <p:nvPr/>
        </p:nvSpPr>
        <p:spPr>
          <a:xfrm>
            <a:off x="5738613" y="1490563"/>
            <a:ext cx="1178700" cy="285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accent5"/>
                </a:solidFill>
                <a:latin typeface="Fira Sans Extra Condensed"/>
                <a:ea typeface="Fira Sans Extra Condensed"/>
                <a:cs typeface="Fira Sans Extra Condensed"/>
                <a:sym typeface="Fira Sans Extra Condensed"/>
              </a:rPr>
              <a:t>STEPS</a:t>
            </a:r>
            <a:endParaRPr b="1" sz="1600">
              <a:solidFill>
                <a:schemeClr val="accent5"/>
              </a:solidFill>
              <a:latin typeface="Fira Sans Extra Condensed"/>
              <a:ea typeface="Fira Sans Extra Condensed"/>
              <a:cs typeface="Fira Sans Extra Condensed"/>
              <a:sym typeface="Fira Sans Extra Condensed"/>
            </a:endParaRPr>
          </a:p>
        </p:txBody>
      </p:sp>
      <p:sp>
        <p:nvSpPr>
          <p:cNvPr id="315" name="Google Shape;315;p28"/>
          <p:cNvSpPr txBox="1"/>
          <p:nvPr/>
        </p:nvSpPr>
        <p:spPr>
          <a:xfrm>
            <a:off x="2271601" y="1490563"/>
            <a:ext cx="1178700" cy="285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accent5"/>
                </a:solidFill>
                <a:latin typeface="Fira Sans Extra Condensed"/>
                <a:ea typeface="Fira Sans Extra Condensed"/>
                <a:cs typeface="Fira Sans Extra Condensed"/>
                <a:sym typeface="Fira Sans Extra Condensed"/>
              </a:rPr>
              <a:t>KEY FEATURES</a:t>
            </a:r>
            <a:endParaRPr b="1" sz="1600">
              <a:solidFill>
                <a:schemeClr val="accent5"/>
              </a:solidFill>
              <a:latin typeface="Fira Sans Extra Condensed"/>
              <a:ea typeface="Fira Sans Extra Condensed"/>
              <a:cs typeface="Fira Sans Extra Condensed"/>
              <a:sym typeface="Fira Sans Extra Condensed"/>
            </a:endParaRPr>
          </a:p>
        </p:txBody>
      </p:sp>
      <p:sp>
        <p:nvSpPr>
          <p:cNvPr id="316" name="Google Shape;316;p28"/>
          <p:cNvSpPr/>
          <p:nvPr/>
        </p:nvSpPr>
        <p:spPr>
          <a:xfrm>
            <a:off x="6062405" y="3579730"/>
            <a:ext cx="453707" cy="460045"/>
          </a:xfrm>
          <a:custGeom>
            <a:rect b="b" l="l" r="r" t="t"/>
            <a:pathLst>
              <a:path extrusionOk="0" h="6677" w="6585">
                <a:moveTo>
                  <a:pt x="3293" y="1644"/>
                </a:moveTo>
                <a:cubicBezTo>
                  <a:pt x="4215" y="1644"/>
                  <a:pt x="4964" y="2403"/>
                  <a:pt x="4964" y="3338"/>
                </a:cubicBezTo>
                <a:cubicBezTo>
                  <a:pt x="4964" y="4273"/>
                  <a:pt x="4215" y="5032"/>
                  <a:pt x="3293" y="5032"/>
                </a:cubicBezTo>
                <a:cubicBezTo>
                  <a:pt x="2370" y="5032"/>
                  <a:pt x="1622" y="4273"/>
                  <a:pt x="1622" y="3338"/>
                </a:cubicBezTo>
                <a:cubicBezTo>
                  <a:pt x="1622" y="2403"/>
                  <a:pt x="2370" y="1644"/>
                  <a:pt x="3293" y="1644"/>
                </a:cubicBezTo>
                <a:close/>
                <a:moveTo>
                  <a:pt x="3043" y="1"/>
                </a:moveTo>
                <a:lnTo>
                  <a:pt x="2896" y="268"/>
                </a:lnTo>
                <a:cubicBezTo>
                  <a:pt x="2620" y="304"/>
                  <a:pt x="2356" y="377"/>
                  <a:pt x="2108" y="483"/>
                </a:cubicBezTo>
                <a:lnTo>
                  <a:pt x="1869" y="318"/>
                </a:lnTo>
                <a:lnTo>
                  <a:pt x="1430" y="575"/>
                </a:lnTo>
                <a:lnTo>
                  <a:pt x="1434" y="880"/>
                </a:lnTo>
                <a:cubicBezTo>
                  <a:pt x="1219" y="1049"/>
                  <a:pt x="1025" y="1246"/>
                  <a:pt x="860" y="1466"/>
                </a:cubicBezTo>
                <a:lnTo>
                  <a:pt x="571" y="1444"/>
                </a:lnTo>
                <a:lnTo>
                  <a:pt x="318" y="1890"/>
                </a:lnTo>
                <a:lnTo>
                  <a:pt x="471" y="2151"/>
                </a:lnTo>
                <a:cubicBezTo>
                  <a:pt x="368" y="2402"/>
                  <a:pt x="298" y="2670"/>
                  <a:pt x="263" y="2950"/>
                </a:cubicBezTo>
                <a:lnTo>
                  <a:pt x="1" y="3078"/>
                </a:lnTo>
                <a:lnTo>
                  <a:pt x="2" y="3592"/>
                </a:lnTo>
                <a:lnTo>
                  <a:pt x="264" y="3741"/>
                </a:lnTo>
                <a:cubicBezTo>
                  <a:pt x="300" y="4021"/>
                  <a:pt x="373" y="4289"/>
                  <a:pt x="477" y="4539"/>
                </a:cubicBezTo>
                <a:lnTo>
                  <a:pt x="313" y="4781"/>
                </a:lnTo>
                <a:lnTo>
                  <a:pt x="568" y="5227"/>
                </a:lnTo>
                <a:lnTo>
                  <a:pt x="869" y="5222"/>
                </a:lnTo>
                <a:cubicBezTo>
                  <a:pt x="1035" y="5441"/>
                  <a:pt x="1229" y="5638"/>
                  <a:pt x="1447" y="5806"/>
                </a:cubicBezTo>
                <a:lnTo>
                  <a:pt x="1425" y="6098"/>
                </a:lnTo>
                <a:lnTo>
                  <a:pt x="1865" y="6355"/>
                </a:lnTo>
                <a:lnTo>
                  <a:pt x="2122" y="6199"/>
                </a:lnTo>
                <a:cubicBezTo>
                  <a:pt x="2370" y="6304"/>
                  <a:pt x="2634" y="6376"/>
                  <a:pt x="2910" y="6411"/>
                </a:cubicBezTo>
                <a:lnTo>
                  <a:pt x="3036" y="6676"/>
                </a:lnTo>
                <a:lnTo>
                  <a:pt x="3544" y="6675"/>
                </a:lnTo>
                <a:lnTo>
                  <a:pt x="3691" y="6409"/>
                </a:lnTo>
                <a:cubicBezTo>
                  <a:pt x="3966" y="6372"/>
                  <a:pt x="4230" y="6300"/>
                  <a:pt x="4478" y="6193"/>
                </a:cubicBezTo>
                <a:lnTo>
                  <a:pt x="4716" y="6359"/>
                </a:lnTo>
                <a:lnTo>
                  <a:pt x="5156" y="6101"/>
                </a:lnTo>
                <a:lnTo>
                  <a:pt x="5151" y="5796"/>
                </a:lnTo>
                <a:cubicBezTo>
                  <a:pt x="5368" y="5627"/>
                  <a:pt x="5561" y="5431"/>
                  <a:pt x="5726" y="5210"/>
                </a:cubicBezTo>
                <a:lnTo>
                  <a:pt x="6016" y="5233"/>
                </a:lnTo>
                <a:lnTo>
                  <a:pt x="6269" y="4787"/>
                </a:lnTo>
                <a:lnTo>
                  <a:pt x="6115" y="4526"/>
                </a:lnTo>
                <a:cubicBezTo>
                  <a:pt x="6218" y="4274"/>
                  <a:pt x="6289" y="4006"/>
                  <a:pt x="6323" y="3727"/>
                </a:cubicBezTo>
                <a:lnTo>
                  <a:pt x="6585" y="3599"/>
                </a:lnTo>
                <a:lnTo>
                  <a:pt x="6584" y="3084"/>
                </a:lnTo>
                <a:lnTo>
                  <a:pt x="6321" y="2936"/>
                </a:lnTo>
                <a:cubicBezTo>
                  <a:pt x="6286" y="2656"/>
                  <a:pt x="6214" y="2388"/>
                  <a:pt x="6109" y="2137"/>
                </a:cubicBezTo>
                <a:lnTo>
                  <a:pt x="6272" y="1895"/>
                </a:lnTo>
                <a:lnTo>
                  <a:pt x="6018" y="1449"/>
                </a:lnTo>
                <a:lnTo>
                  <a:pt x="5717" y="1454"/>
                </a:lnTo>
                <a:cubicBezTo>
                  <a:pt x="5551" y="1235"/>
                  <a:pt x="5356" y="1038"/>
                  <a:pt x="5140" y="871"/>
                </a:cubicBezTo>
                <a:lnTo>
                  <a:pt x="5162" y="578"/>
                </a:lnTo>
                <a:lnTo>
                  <a:pt x="4722" y="321"/>
                </a:lnTo>
                <a:lnTo>
                  <a:pt x="4464" y="477"/>
                </a:lnTo>
                <a:cubicBezTo>
                  <a:pt x="4216" y="373"/>
                  <a:pt x="3952" y="301"/>
                  <a:pt x="3676" y="266"/>
                </a:cubicBezTo>
                <a:lnTo>
                  <a:pt x="35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8"/>
          <p:cNvSpPr/>
          <p:nvPr/>
        </p:nvSpPr>
        <p:spPr>
          <a:xfrm>
            <a:off x="2627355" y="3579730"/>
            <a:ext cx="453706" cy="460045"/>
          </a:xfrm>
          <a:custGeom>
            <a:rect b="b" l="l" r="r" t="t"/>
            <a:pathLst>
              <a:path extrusionOk="0" h="6677" w="6585">
                <a:moveTo>
                  <a:pt x="3293" y="1644"/>
                </a:moveTo>
                <a:cubicBezTo>
                  <a:pt x="4215" y="1644"/>
                  <a:pt x="4964" y="2403"/>
                  <a:pt x="4964" y="3338"/>
                </a:cubicBezTo>
                <a:cubicBezTo>
                  <a:pt x="4964" y="4273"/>
                  <a:pt x="4215" y="5032"/>
                  <a:pt x="3293" y="5032"/>
                </a:cubicBezTo>
                <a:cubicBezTo>
                  <a:pt x="2370" y="5032"/>
                  <a:pt x="1622" y="4273"/>
                  <a:pt x="1622" y="3338"/>
                </a:cubicBezTo>
                <a:cubicBezTo>
                  <a:pt x="1622" y="2403"/>
                  <a:pt x="2370" y="1644"/>
                  <a:pt x="3293" y="1644"/>
                </a:cubicBezTo>
                <a:close/>
                <a:moveTo>
                  <a:pt x="3043" y="1"/>
                </a:moveTo>
                <a:lnTo>
                  <a:pt x="2896" y="268"/>
                </a:lnTo>
                <a:cubicBezTo>
                  <a:pt x="2620" y="304"/>
                  <a:pt x="2356" y="377"/>
                  <a:pt x="2108" y="483"/>
                </a:cubicBezTo>
                <a:lnTo>
                  <a:pt x="1869" y="318"/>
                </a:lnTo>
                <a:lnTo>
                  <a:pt x="1430" y="575"/>
                </a:lnTo>
                <a:lnTo>
                  <a:pt x="1434" y="880"/>
                </a:lnTo>
                <a:cubicBezTo>
                  <a:pt x="1219" y="1049"/>
                  <a:pt x="1025" y="1246"/>
                  <a:pt x="860" y="1466"/>
                </a:cubicBezTo>
                <a:lnTo>
                  <a:pt x="571" y="1444"/>
                </a:lnTo>
                <a:lnTo>
                  <a:pt x="318" y="1890"/>
                </a:lnTo>
                <a:lnTo>
                  <a:pt x="471" y="2151"/>
                </a:lnTo>
                <a:cubicBezTo>
                  <a:pt x="368" y="2402"/>
                  <a:pt x="298" y="2670"/>
                  <a:pt x="263" y="2950"/>
                </a:cubicBezTo>
                <a:lnTo>
                  <a:pt x="1" y="3078"/>
                </a:lnTo>
                <a:lnTo>
                  <a:pt x="2" y="3592"/>
                </a:lnTo>
                <a:lnTo>
                  <a:pt x="264" y="3741"/>
                </a:lnTo>
                <a:cubicBezTo>
                  <a:pt x="300" y="4021"/>
                  <a:pt x="373" y="4289"/>
                  <a:pt x="477" y="4539"/>
                </a:cubicBezTo>
                <a:lnTo>
                  <a:pt x="313" y="4781"/>
                </a:lnTo>
                <a:lnTo>
                  <a:pt x="568" y="5227"/>
                </a:lnTo>
                <a:lnTo>
                  <a:pt x="869" y="5222"/>
                </a:lnTo>
                <a:cubicBezTo>
                  <a:pt x="1035" y="5441"/>
                  <a:pt x="1229" y="5638"/>
                  <a:pt x="1447" y="5806"/>
                </a:cubicBezTo>
                <a:lnTo>
                  <a:pt x="1425" y="6098"/>
                </a:lnTo>
                <a:lnTo>
                  <a:pt x="1865" y="6355"/>
                </a:lnTo>
                <a:lnTo>
                  <a:pt x="2122" y="6199"/>
                </a:lnTo>
                <a:cubicBezTo>
                  <a:pt x="2370" y="6304"/>
                  <a:pt x="2634" y="6376"/>
                  <a:pt x="2910" y="6411"/>
                </a:cubicBezTo>
                <a:lnTo>
                  <a:pt x="3036" y="6676"/>
                </a:lnTo>
                <a:lnTo>
                  <a:pt x="3544" y="6675"/>
                </a:lnTo>
                <a:lnTo>
                  <a:pt x="3691" y="6409"/>
                </a:lnTo>
                <a:cubicBezTo>
                  <a:pt x="3966" y="6372"/>
                  <a:pt x="4230" y="6300"/>
                  <a:pt x="4478" y="6193"/>
                </a:cubicBezTo>
                <a:lnTo>
                  <a:pt x="4716" y="6359"/>
                </a:lnTo>
                <a:lnTo>
                  <a:pt x="5156" y="6101"/>
                </a:lnTo>
                <a:lnTo>
                  <a:pt x="5151" y="5796"/>
                </a:lnTo>
                <a:cubicBezTo>
                  <a:pt x="5368" y="5627"/>
                  <a:pt x="5561" y="5431"/>
                  <a:pt x="5726" y="5210"/>
                </a:cubicBezTo>
                <a:lnTo>
                  <a:pt x="6016" y="5233"/>
                </a:lnTo>
                <a:lnTo>
                  <a:pt x="6269" y="4787"/>
                </a:lnTo>
                <a:lnTo>
                  <a:pt x="6115" y="4526"/>
                </a:lnTo>
                <a:cubicBezTo>
                  <a:pt x="6218" y="4274"/>
                  <a:pt x="6289" y="4006"/>
                  <a:pt x="6323" y="3727"/>
                </a:cubicBezTo>
                <a:lnTo>
                  <a:pt x="6585" y="3599"/>
                </a:lnTo>
                <a:lnTo>
                  <a:pt x="6584" y="3084"/>
                </a:lnTo>
                <a:lnTo>
                  <a:pt x="6321" y="2936"/>
                </a:lnTo>
                <a:cubicBezTo>
                  <a:pt x="6286" y="2656"/>
                  <a:pt x="6214" y="2388"/>
                  <a:pt x="6109" y="2137"/>
                </a:cubicBezTo>
                <a:lnTo>
                  <a:pt x="6272" y="1895"/>
                </a:lnTo>
                <a:lnTo>
                  <a:pt x="6018" y="1449"/>
                </a:lnTo>
                <a:lnTo>
                  <a:pt x="5717" y="1454"/>
                </a:lnTo>
                <a:cubicBezTo>
                  <a:pt x="5551" y="1235"/>
                  <a:pt x="5356" y="1038"/>
                  <a:pt x="5140" y="871"/>
                </a:cubicBezTo>
                <a:lnTo>
                  <a:pt x="5162" y="578"/>
                </a:lnTo>
                <a:lnTo>
                  <a:pt x="4722" y="321"/>
                </a:lnTo>
                <a:lnTo>
                  <a:pt x="4464" y="477"/>
                </a:lnTo>
                <a:cubicBezTo>
                  <a:pt x="4216" y="373"/>
                  <a:pt x="3952" y="301"/>
                  <a:pt x="3676" y="266"/>
                </a:cubicBezTo>
                <a:lnTo>
                  <a:pt x="35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8"/>
          <p:cNvSpPr txBox="1"/>
          <p:nvPr/>
        </p:nvSpPr>
        <p:spPr>
          <a:xfrm>
            <a:off x="2327813" y="2031300"/>
            <a:ext cx="1038300" cy="1293000"/>
          </a:xfrm>
          <a:prstGeom prst="rect">
            <a:avLst/>
          </a:prstGeom>
          <a:noFill/>
          <a:ln>
            <a:noFill/>
          </a:ln>
        </p:spPr>
        <p:txBody>
          <a:bodyPr anchorCtr="0" anchor="ctr" bIns="91425" lIns="91425" spcFirstLastPara="1" rIns="91425" wrap="square" tIns="91425">
            <a:spAutoFit/>
          </a:bodyPr>
          <a:lstStyle/>
          <a:p>
            <a:pPr indent="0" lvl="0" marL="0" rtl="0" algn="ctr">
              <a:spcBef>
                <a:spcPts val="0"/>
              </a:spcBef>
              <a:spcAft>
                <a:spcPts val="0"/>
              </a:spcAft>
              <a:buNone/>
            </a:pPr>
            <a:r>
              <a:rPr lang="en" sz="1200">
                <a:latin typeface="Roboto"/>
                <a:ea typeface="Roboto"/>
                <a:cs typeface="Roboto"/>
                <a:sym typeface="Roboto"/>
              </a:rPr>
              <a:t>FOCUSED ON USER - FRIENDLY INTERFACE AND EASE OF ACCESS.</a:t>
            </a:r>
            <a:endParaRPr sz="1200">
              <a:latin typeface="Roboto"/>
              <a:ea typeface="Roboto"/>
              <a:cs typeface="Roboto"/>
              <a:sym typeface="Roboto"/>
            </a:endParaRPr>
          </a:p>
        </p:txBody>
      </p:sp>
      <p:sp>
        <p:nvSpPr>
          <p:cNvPr id="319" name="Google Shape;319;p28"/>
          <p:cNvSpPr txBox="1"/>
          <p:nvPr/>
        </p:nvSpPr>
        <p:spPr>
          <a:xfrm>
            <a:off x="5671988" y="2246850"/>
            <a:ext cx="1234500" cy="923400"/>
          </a:xfrm>
          <a:prstGeom prst="rect">
            <a:avLst/>
          </a:prstGeom>
          <a:noFill/>
          <a:ln>
            <a:noFill/>
          </a:ln>
        </p:spPr>
        <p:txBody>
          <a:bodyPr anchorCtr="0" anchor="ctr" bIns="91425" lIns="91425" spcFirstLastPara="1" rIns="91425" wrap="square" tIns="91425">
            <a:spAutoFit/>
          </a:bodyPr>
          <a:lstStyle/>
          <a:p>
            <a:pPr indent="0" lvl="0" marL="0" rtl="0" algn="ctr">
              <a:spcBef>
                <a:spcPts val="0"/>
              </a:spcBef>
              <a:spcAft>
                <a:spcPts val="0"/>
              </a:spcAft>
              <a:buNone/>
            </a:pPr>
            <a:r>
              <a:rPr lang="en" sz="1200">
                <a:latin typeface="Roboto"/>
                <a:ea typeface="Roboto"/>
                <a:cs typeface="Roboto"/>
                <a:sym typeface="Roboto"/>
              </a:rPr>
              <a:t>- </a:t>
            </a:r>
            <a:r>
              <a:rPr lang="en" sz="1100">
                <a:latin typeface="Roboto"/>
                <a:ea typeface="Roboto"/>
                <a:cs typeface="Roboto"/>
                <a:sym typeface="Roboto"/>
              </a:rPr>
              <a:t>REGISTRATION</a:t>
            </a:r>
            <a:endParaRPr sz="1100">
              <a:latin typeface="Roboto"/>
              <a:ea typeface="Roboto"/>
              <a:cs typeface="Roboto"/>
              <a:sym typeface="Roboto"/>
            </a:endParaRPr>
          </a:p>
          <a:p>
            <a:pPr indent="0" lvl="0" marL="0" rtl="0" algn="ctr">
              <a:spcBef>
                <a:spcPts val="0"/>
              </a:spcBef>
              <a:spcAft>
                <a:spcPts val="0"/>
              </a:spcAft>
              <a:buNone/>
            </a:pPr>
            <a:r>
              <a:rPr lang="en" sz="1200">
                <a:latin typeface="Roboto"/>
                <a:ea typeface="Roboto"/>
                <a:cs typeface="Roboto"/>
                <a:sym typeface="Roboto"/>
              </a:rPr>
              <a:t>- LOGIN</a:t>
            </a:r>
            <a:endParaRPr sz="1200">
              <a:latin typeface="Roboto"/>
              <a:ea typeface="Roboto"/>
              <a:cs typeface="Roboto"/>
              <a:sym typeface="Roboto"/>
            </a:endParaRPr>
          </a:p>
          <a:p>
            <a:pPr indent="0" lvl="0" marL="0" rtl="0" algn="ctr">
              <a:spcBef>
                <a:spcPts val="0"/>
              </a:spcBef>
              <a:spcAft>
                <a:spcPts val="0"/>
              </a:spcAft>
              <a:buNone/>
            </a:pPr>
            <a:r>
              <a:rPr lang="en" sz="1200">
                <a:latin typeface="Roboto"/>
                <a:ea typeface="Roboto"/>
                <a:cs typeface="Roboto"/>
                <a:sym typeface="Roboto"/>
              </a:rPr>
              <a:t>- BOOK A      SESSION</a:t>
            </a:r>
            <a:endParaRPr sz="1200">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29"/>
          <p:cNvSpPr txBox="1"/>
          <p:nvPr>
            <p:ph type="title"/>
          </p:nvPr>
        </p:nvSpPr>
        <p:spPr>
          <a:xfrm>
            <a:off x="457200" y="411475"/>
            <a:ext cx="8229600" cy="423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000"/>
              <a:t>DETAILS ABOUT THE PROJECT</a:t>
            </a:r>
            <a:endParaRPr sz="3000"/>
          </a:p>
        </p:txBody>
      </p:sp>
      <p:sp>
        <p:nvSpPr>
          <p:cNvPr id="325" name="Google Shape;325;p29"/>
          <p:cNvSpPr/>
          <p:nvPr/>
        </p:nvSpPr>
        <p:spPr>
          <a:xfrm>
            <a:off x="2266020" y="1844230"/>
            <a:ext cx="37823" cy="27312"/>
          </a:xfrm>
          <a:custGeom>
            <a:rect b="b" l="l" r="r" t="t"/>
            <a:pathLst>
              <a:path extrusionOk="0" h="382" w="364">
                <a:moveTo>
                  <a:pt x="364" y="0"/>
                </a:moveTo>
                <a:lnTo>
                  <a:pt x="364" y="0"/>
                </a:lnTo>
                <a:cubicBezTo>
                  <a:pt x="266" y="87"/>
                  <a:pt x="166" y="172"/>
                  <a:pt x="63" y="252"/>
                </a:cubicBezTo>
                <a:cubicBezTo>
                  <a:pt x="19" y="286"/>
                  <a:pt x="1" y="334"/>
                  <a:pt x="2" y="382"/>
                </a:cubicBezTo>
                <a:cubicBezTo>
                  <a:pt x="129" y="260"/>
                  <a:pt x="249" y="132"/>
                  <a:pt x="364" y="0"/>
                </a:cubicBezTo>
                <a:close/>
              </a:path>
            </a:pathLst>
          </a:custGeom>
          <a:solidFill>
            <a:srgbClr val="70C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6" name="Google Shape;326;p29"/>
          <p:cNvGrpSpPr/>
          <p:nvPr/>
        </p:nvGrpSpPr>
        <p:grpSpPr>
          <a:xfrm>
            <a:off x="847853" y="3083907"/>
            <a:ext cx="7448284" cy="1325841"/>
            <a:chOff x="2009474" y="3049504"/>
            <a:chExt cx="5125084" cy="1325841"/>
          </a:xfrm>
        </p:grpSpPr>
        <p:sp>
          <p:nvSpPr>
            <p:cNvPr id="327" name="Google Shape;327;p29"/>
            <p:cNvSpPr/>
            <p:nvPr/>
          </p:nvSpPr>
          <p:spPr>
            <a:xfrm>
              <a:off x="2009474" y="3405410"/>
              <a:ext cx="5125084" cy="969935"/>
            </a:xfrm>
            <a:custGeom>
              <a:rect b="b" l="l" r="r" t="t"/>
              <a:pathLst>
                <a:path extrusionOk="0" h="13566" w="71682">
                  <a:moveTo>
                    <a:pt x="3422" y="0"/>
                  </a:moveTo>
                  <a:cubicBezTo>
                    <a:pt x="1536" y="0"/>
                    <a:pt x="1" y="1535"/>
                    <a:pt x="1" y="3422"/>
                  </a:cubicBezTo>
                  <a:cubicBezTo>
                    <a:pt x="1" y="5309"/>
                    <a:pt x="1536" y="6844"/>
                    <a:pt x="3422" y="6844"/>
                  </a:cubicBezTo>
                  <a:lnTo>
                    <a:pt x="68260" y="6844"/>
                  </a:lnTo>
                  <a:cubicBezTo>
                    <a:pt x="70079" y="6844"/>
                    <a:pt x="71560" y="8324"/>
                    <a:pt x="71560" y="10144"/>
                  </a:cubicBezTo>
                  <a:cubicBezTo>
                    <a:pt x="71560" y="11964"/>
                    <a:pt x="70079" y="13444"/>
                    <a:pt x="68260" y="13444"/>
                  </a:cubicBezTo>
                  <a:lnTo>
                    <a:pt x="66842" y="13444"/>
                  </a:lnTo>
                  <a:cubicBezTo>
                    <a:pt x="66808" y="13444"/>
                    <a:pt x="66780" y="13471"/>
                    <a:pt x="66780" y="13505"/>
                  </a:cubicBezTo>
                  <a:cubicBezTo>
                    <a:pt x="66780" y="13538"/>
                    <a:pt x="66808" y="13565"/>
                    <a:pt x="66842" y="13565"/>
                  </a:cubicBezTo>
                  <a:lnTo>
                    <a:pt x="68260" y="13565"/>
                  </a:lnTo>
                  <a:cubicBezTo>
                    <a:pt x="70146" y="13565"/>
                    <a:pt x="71681" y="12030"/>
                    <a:pt x="71681" y="10144"/>
                  </a:cubicBezTo>
                  <a:cubicBezTo>
                    <a:pt x="71681" y="8258"/>
                    <a:pt x="70146" y="6723"/>
                    <a:pt x="68260" y="6723"/>
                  </a:cubicBezTo>
                  <a:lnTo>
                    <a:pt x="3422" y="6723"/>
                  </a:lnTo>
                  <a:cubicBezTo>
                    <a:pt x="1603" y="6723"/>
                    <a:pt x="122" y="5242"/>
                    <a:pt x="122" y="3422"/>
                  </a:cubicBezTo>
                  <a:cubicBezTo>
                    <a:pt x="122" y="1603"/>
                    <a:pt x="1603" y="122"/>
                    <a:pt x="3422" y="122"/>
                  </a:cubicBezTo>
                  <a:lnTo>
                    <a:pt x="4963" y="122"/>
                  </a:lnTo>
                  <a:cubicBezTo>
                    <a:pt x="4996" y="122"/>
                    <a:pt x="5023" y="95"/>
                    <a:pt x="5023" y="61"/>
                  </a:cubicBezTo>
                  <a:cubicBezTo>
                    <a:pt x="5023" y="27"/>
                    <a:pt x="4996" y="0"/>
                    <a:pt x="49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9"/>
            <p:cNvSpPr/>
            <p:nvPr/>
          </p:nvSpPr>
          <p:spPr>
            <a:xfrm>
              <a:off x="2364236" y="3049504"/>
              <a:ext cx="721338" cy="721338"/>
            </a:xfrm>
            <a:custGeom>
              <a:rect b="b" l="l" r="r" t="t"/>
              <a:pathLst>
                <a:path extrusionOk="0" h="10089" w="10089">
                  <a:moveTo>
                    <a:pt x="5045" y="1"/>
                  </a:moveTo>
                  <a:cubicBezTo>
                    <a:pt x="2259" y="1"/>
                    <a:pt x="1" y="2259"/>
                    <a:pt x="1" y="5045"/>
                  </a:cubicBezTo>
                  <a:cubicBezTo>
                    <a:pt x="1" y="7830"/>
                    <a:pt x="2259" y="10089"/>
                    <a:pt x="5045" y="10089"/>
                  </a:cubicBezTo>
                  <a:cubicBezTo>
                    <a:pt x="7830" y="10089"/>
                    <a:pt x="10089" y="7830"/>
                    <a:pt x="10089" y="5045"/>
                  </a:cubicBezTo>
                  <a:cubicBezTo>
                    <a:pt x="10089" y="2259"/>
                    <a:pt x="7830" y="1"/>
                    <a:pt x="5045" y="1"/>
                  </a:cubicBezTo>
                  <a:close/>
                </a:path>
              </a:pathLst>
            </a:custGeom>
            <a:solidFill>
              <a:srgbClr val="7E6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9"/>
            <p:cNvSpPr/>
            <p:nvPr/>
          </p:nvSpPr>
          <p:spPr>
            <a:xfrm>
              <a:off x="2442023" y="3127291"/>
              <a:ext cx="565760" cy="565760"/>
            </a:xfrm>
            <a:custGeom>
              <a:rect b="b" l="l" r="r" t="t"/>
              <a:pathLst>
                <a:path extrusionOk="0" h="7913" w="7913">
                  <a:moveTo>
                    <a:pt x="3957" y="1"/>
                  </a:moveTo>
                  <a:cubicBezTo>
                    <a:pt x="1771" y="1"/>
                    <a:pt x="1" y="1772"/>
                    <a:pt x="1" y="3957"/>
                  </a:cubicBezTo>
                  <a:cubicBezTo>
                    <a:pt x="1" y="6141"/>
                    <a:pt x="1771" y="7913"/>
                    <a:pt x="3957" y="7913"/>
                  </a:cubicBezTo>
                  <a:cubicBezTo>
                    <a:pt x="6141" y="7913"/>
                    <a:pt x="7913" y="6141"/>
                    <a:pt x="7913" y="3957"/>
                  </a:cubicBezTo>
                  <a:cubicBezTo>
                    <a:pt x="7913" y="1772"/>
                    <a:pt x="6141" y="1"/>
                    <a:pt x="3957"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9"/>
            <p:cNvSpPr/>
            <p:nvPr/>
          </p:nvSpPr>
          <p:spPr>
            <a:xfrm>
              <a:off x="2981100" y="3049504"/>
              <a:ext cx="3816537" cy="721338"/>
            </a:xfrm>
            <a:custGeom>
              <a:rect b="b" l="l" r="r" t="t"/>
              <a:pathLst>
                <a:path extrusionOk="0" h="10089" w="53380">
                  <a:moveTo>
                    <a:pt x="224" y="1"/>
                  </a:moveTo>
                  <a:cubicBezTo>
                    <a:pt x="71" y="1"/>
                    <a:pt x="1" y="194"/>
                    <a:pt x="121" y="289"/>
                  </a:cubicBezTo>
                  <a:cubicBezTo>
                    <a:pt x="1536" y="1392"/>
                    <a:pt x="2447" y="3112"/>
                    <a:pt x="2447" y="5045"/>
                  </a:cubicBezTo>
                  <a:cubicBezTo>
                    <a:pt x="2447" y="6978"/>
                    <a:pt x="1536" y="8698"/>
                    <a:pt x="121" y="9801"/>
                  </a:cubicBezTo>
                  <a:cubicBezTo>
                    <a:pt x="1" y="9895"/>
                    <a:pt x="71" y="10089"/>
                    <a:pt x="224" y="10089"/>
                  </a:cubicBezTo>
                  <a:lnTo>
                    <a:pt x="48335" y="10089"/>
                  </a:lnTo>
                  <a:cubicBezTo>
                    <a:pt x="51121" y="10089"/>
                    <a:pt x="53379" y="7830"/>
                    <a:pt x="53379" y="5045"/>
                  </a:cubicBezTo>
                  <a:cubicBezTo>
                    <a:pt x="53379" y="2259"/>
                    <a:pt x="51121" y="1"/>
                    <a:pt x="48335"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9"/>
            <p:cNvSpPr/>
            <p:nvPr/>
          </p:nvSpPr>
          <p:spPr>
            <a:xfrm>
              <a:off x="2985247" y="3732145"/>
              <a:ext cx="26025" cy="27312"/>
            </a:xfrm>
            <a:custGeom>
              <a:rect b="b" l="l" r="r" t="t"/>
              <a:pathLst>
                <a:path extrusionOk="0" h="382" w="364">
                  <a:moveTo>
                    <a:pt x="364" y="0"/>
                  </a:moveTo>
                  <a:lnTo>
                    <a:pt x="364" y="0"/>
                  </a:lnTo>
                  <a:cubicBezTo>
                    <a:pt x="266" y="88"/>
                    <a:pt x="166" y="172"/>
                    <a:pt x="63" y="253"/>
                  </a:cubicBezTo>
                  <a:cubicBezTo>
                    <a:pt x="19" y="287"/>
                    <a:pt x="1" y="335"/>
                    <a:pt x="2" y="382"/>
                  </a:cubicBezTo>
                  <a:cubicBezTo>
                    <a:pt x="129" y="261"/>
                    <a:pt x="249" y="132"/>
                    <a:pt x="364" y="0"/>
                  </a:cubicBezTo>
                  <a:close/>
                </a:path>
              </a:pathLst>
            </a:custGeom>
            <a:solidFill>
              <a:srgbClr val="70C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9"/>
            <p:cNvSpPr/>
            <p:nvPr/>
          </p:nvSpPr>
          <p:spPr>
            <a:xfrm>
              <a:off x="2981100" y="3049504"/>
              <a:ext cx="3816537" cy="632753"/>
            </a:xfrm>
            <a:custGeom>
              <a:rect b="b" l="l" r="r" t="t"/>
              <a:pathLst>
                <a:path extrusionOk="0" h="8850" w="53380">
                  <a:moveTo>
                    <a:pt x="224" y="1"/>
                  </a:moveTo>
                  <a:cubicBezTo>
                    <a:pt x="71" y="1"/>
                    <a:pt x="1" y="194"/>
                    <a:pt x="121" y="289"/>
                  </a:cubicBezTo>
                  <a:cubicBezTo>
                    <a:pt x="226" y="370"/>
                    <a:pt x="327" y="456"/>
                    <a:pt x="426" y="545"/>
                  </a:cubicBezTo>
                  <a:lnTo>
                    <a:pt x="47798" y="545"/>
                  </a:lnTo>
                  <a:cubicBezTo>
                    <a:pt x="50583" y="545"/>
                    <a:pt x="52841" y="2803"/>
                    <a:pt x="52841" y="5589"/>
                  </a:cubicBezTo>
                  <a:cubicBezTo>
                    <a:pt x="52841" y="6832"/>
                    <a:pt x="52391" y="7970"/>
                    <a:pt x="51644" y="8850"/>
                  </a:cubicBezTo>
                  <a:cubicBezTo>
                    <a:pt x="52707" y="7925"/>
                    <a:pt x="53379" y="6564"/>
                    <a:pt x="53379" y="5045"/>
                  </a:cubicBezTo>
                  <a:cubicBezTo>
                    <a:pt x="53379" y="2259"/>
                    <a:pt x="51121" y="1"/>
                    <a:pt x="48335" y="1"/>
                  </a:cubicBezTo>
                  <a:close/>
                </a:path>
              </a:pathLst>
            </a:custGeom>
            <a:solidFill>
              <a:srgbClr val="70C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9"/>
            <p:cNvSpPr/>
            <p:nvPr/>
          </p:nvSpPr>
          <p:spPr>
            <a:xfrm>
              <a:off x="2501365" y="3049504"/>
              <a:ext cx="584206" cy="671219"/>
            </a:xfrm>
            <a:custGeom>
              <a:rect b="b" l="l" r="r" t="t"/>
              <a:pathLst>
                <a:path extrusionOk="0" h="9388" w="8171">
                  <a:moveTo>
                    <a:pt x="3127" y="1"/>
                  </a:moveTo>
                  <a:cubicBezTo>
                    <a:pt x="1945" y="1"/>
                    <a:pt x="860" y="408"/>
                    <a:pt x="1" y="1088"/>
                  </a:cubicBezTo>
                  <a:cubicBezTo>
                    <a:pt x="753" y="642"/>
                    <a:pt x="1628" y="387"/>
                    <a:pt x="2565" y="387"/>
                  </a:cubicBezTo>
                  <a:cubicBezTo>
                    <a:pt x="5351" y="387"/>
                    <a:pt x="7609" y="2645"/>
                    <a:pt x="7609" y="5431"/>
                  </a:cubicBezTo>
                  <a:cubicBezTo>
                    <a:pt x="7609" y="7035"/>
                    <a:pt x="6859" y="8464"/>
                    <a:pt x="5691" y="9388"/>
                  </a:cubicBezTo>
                  <a:cubicBezTo>
                    <a:pt x="7175" y="8510"/>
                    <a:pt x="8171" y="6894"/>
                    <a:pt x="8171" y="5045"/>
                  </a:cubicBezTo>
                  <a:cubicBezTo>
                    <a:pt x="8171" y="2259"/>
                    <a:pt x="5912" y="1"/>
                    <a:pt x="3127" y="1"/>
                  </a:cubicBezTo>
                  <a:close/>
                </a:path>
              </a:pathLst>
            </a:custGeom>
            <a:solidFill>
              <a:srgbClr val="5038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9"/>
            <p:cNvSpPr/>
            <p:nvPr/>
          </p:nvSpPr>
          <p:spPr>
            <a:xfrm>
              <a:off x="2496717" y="3127291"/>
              <a:ext cx="511064" cy="489257"/>
            </a:xfrm>
            <a:custGeom>
              <a:rect b="b" l="l" r="r" t="t"/>
              <a:pathLst>
                <a:path extrusionOk="0" h="6843" w="7148">
                  <a:moveTo>
                    <a:pt x="3192" y="1"/>
                  </a:moveTo>
                  <a:cubicBezTo>
                    <a:pt x="1881" y="1"/>
                    <a:pt x="721" y="638"/>
                    <a:pt x="0" y="1618"/>
                  </a:cubicBezTo>
                  <a:cubicBezTo>
                    <a:pt x="709" y="955"/>
                    <a:pt x="1659" y="548"/>
                    <a:pt x="2705" y="548"/>
                  </a:cubicBezTo>
                  <a:cubicBezTo>
                    <a:pt x="4890" y="548"/>
                    <a:pt x="6662" y="2320"/>
                    <a:pt x="6662" y="4504"/>
                  </a:cubicBezTo>
                  <a:cubicBezTo>
                    <a:pt x="6662" y="5379"/>
                    <a:pt x="6377" y="6188"/>
                    <a:pt x="5897" y="6842"/>
                  </a:cubicBezTo>
                  <a:cubicBezTo>
                    <a:pt x="6666" y="6120"/>
                    <a:pt x="7148" y="5095"/>
                    <a:pt x="7148" y="3957"/>
                  </a:cubicBezTo>
                  <a:cubicBezTo>
                    <a:pt x="7148" y="1772"/>
                    <a:pt x="5376" y="1"/>
                    <a:pt x="3192" y="1"/>
                  </a:cubicBezTo>
                  <a:close/>
                </a:path>
              </a:pathLst>
            </a:custGeom>
            <a:solidFill>
              <a:srgbClr val="70C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 name="Google Shape;335;p29"/>
          <p:cNvGrpSpPr/>
          <p:nvPr/>
        </p:nvGrpSpPr>
        <p:grpSpPr>
          <a:xfrm>
            <a:off x="1350232" y="4045095"/>
            <a:ext cx="6442842" cy="721338"/>
            <a:chOff x="2355156" y="4010692"/>
            <a:chExt cx="4433250" cy="721338"/>
          </a:xfrm>
        </p:grpSpPr>
        <p:sp>
          <p:nvSpPr>
            <p:cNvPr id="336" name="Google Shape;336;p29"/>
            <p:cNvSpPr/>
            <p:nvPr/>
          </p:nvSpPr>
          <p:spPr>
            <a:xfrm>
              <a:off x="2355156" y="4010692"/>
              <a:ext cx="3816465" cy="721338"/>
            </a:xfrm>
            <a:custGeom>
              <a:rect b="b" l="l" r="r" t="t"/>
              <a:pathLst>
                <a:path extrusionOk="0" h="10089" w="53379">
                  <a:moveTo>
                    <a:pt x="5044" y="0"/>
                  </a:moveTo>
                  <a:cubicBezTo>
                    <a:pt x="2258" y="0"/>
                    <a:pt x="0" y="2258"/>
                    <a:pt x="0" y="5044"/>
                  </a:cubicBezTo>
                  <a:cubicBezTo>
                    <a:pt x="0" y="7831"/>
                    <a:pt x="2258" y="10089"/>
                    <a:pt x="5044" y="10089"/>
                  </a:cubicBezTo>
                  <a:lnTo>
                    <a:pt x="53156" y="10089"/>
                  </a:lnTo>
                  <a:cubicBezTo>
                    <a:pt x="53308" y="10089"/>
                    <a:pt x="53378" y="9895"/>
                    <a:pt x="53258" y="9800"/>
                  </a:cubicBezTo>
                  <a:cubicBezTo>
                    <a:pt x="51843" y="8698"/>
                    <a:pt x="50933" y="6978"/>
                    <a:pt x="50933" y="5044"/>
                  </a:cubicBezTo>
                  <a:cubicBezTo>
                    <a:pt x="50933" y="3111"/>
                    <a:pt x="51843" y="1391"/>
                    <a:pt x="53258" y="288"/>
                  </a:cubicBezTo>
                  <a:cubicBezTo>
                    <a:pt x="53378" y="194"/>
                    <a:pt x="53308" y="0"/>
                    <a:pt x="53156"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9"/>
            <p:cNvSpPr/>
            <p:nvPr/>
          </p:nvSpPr>
          <p:spPr>
            <a:xfrm>
              <a:off x="2518095" y="4010692"/>
              <a:ext cx="3653522" cy="721338"/>
            </a:xfrm>
            <a:custGeom>
              <a:rect b="b" l="l" r="r" t="t"/>
              <a:pathLst>
                <a:path extrusionOk="0" h="10089" w="51100">
                  <a:moveTo>
                    <a:pt x="2765" y="0"/>
                  </a:moveTo>
                  <a:cubicBezTo>
                    <a:pt x="1744" y="0"/>
                    <a:pt x="795" y="305"/>
                    <a:pt x="0" y="826"/>
                  </a:cubicBezTo>
                  <a:cubicBezTo>
                    <a:pt x="516" y="648"/>
                    <a:pt x="1069" y="550"/>
                    <a:pt x="1645" y="550"/>
                  </a:cubicBezTo>
                  <a:lnTo>
                    <a:pt x="49757" y="550"/>
                  </a:lnTo>
                  <a:cubicBezTo>
                    <a:pt x="49910" y="550"/>
                    <a:pt x="49980" y="744"/>
                    <a:pt x="49859" y="839"/>
                  </a:cubicBezTo>
                  <a:cubicBezTo>
                    <a:pt x="48444" y="1941"/>
                    <a:pt x="47534" y="3661"/>
                    <a:pt x="47534" y="5594"/>
                  </a:cubicBezTo>
                  <a:cubicBezTo>
                    <a:pt x="47534" y="7381"/>
                    <a:pt x="48313" y="8985"/>
                    <a:pt x="49548" y="10089"/>
                  </a:cubicBezTo>
                  <a:lnTo>
                    <a:pt x="50877" y="10089"/>
                  </a:lnTo>
                  <a:cubicBezTo>
                    <a:pt x="51029" y="10089"/>
                    <a:pt x="51099" y="9895"/>
                    <a:pt x="50979" y="9800"/>
                  </a:cubicBezTo>
                  <a:cubicBezTo>
                    <a:pt x="49564" y="8698"/>
                    <a:pt x="48654" y="6978"/>
                    <a:pt x="48654" y="5044"/>
                  </a:cubicBezTo>
                  <a:cubicBezTo>
                    <a:pt x="48654" y="3111"/>
                    <a:pt x="49564" y="1391"/>
                    <a:pt x="50979" y="288"/>
                  </a:cubicBezTo>
                  <a:cubicBezTo>
                    <a:pt x="51099" y="194"/>
                    <a:pt x="51029" y="0"/>
                    <a:pt x="50877" y="0"/>
                  </a:cubicBezTo>
                  <a:close/>
                </a:path>
              </a:pathLst>
            </a:custGeom>
            <a:solidFill>
              <a:srgbClr val="70C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9"/>
            <p:cNvSpPr/>
            <p:nvPr/>
          </p:nvSpPr>
          <p:spPr>
            <a:xfrm>
              <a:off x="6067067" y="4010692"/>
              <a:ext cx="721338" cy="721338"/>
            </a:xfrm>
            <a:custGeom>
              <a:rect b="b" l="l" r="r" t="t"/>
              <a:pathLst>
                <a:path extrusionOk="0" h="10089" w="10089">
                  <a:moveTo>
                    <a:pt x="5044" y="0"/>
                  </a:moveTo>
                  <a:cubicBezTo>
                    <a:pt x="2259" y="0"/>
                    <a:pt x="0" y="2258"/>
                    <a:pt x="0" y="5044"/>
                  </a:cubicBezTo>
                  <a:cubicBezTo>
                    <a:pt x="0" y="7830"/>
                    <a:pt x="2259" y="10089"/>
                    <a:pt x="5044" y="10089"/>
                  </a:cubicBezTo>
                  <a:cubicBezTo>
                    <a:pt x="7831" y="10089"/>
                    <a:pt x="10089" y="7830"/>
                    <a:pt x="10089" y="5044"/>
                  </a:cubicBezTo>
                  <a:cubicBezTo>
                    <a:pt x="10089" y="2258"/>
                    <a:pt x="7831" y="0"/>
                    <a:pt x="5044" y="0"/>
                  </a:cubicBezTo>
                  <a:close/>
                </a:path>
              </a:pathLst>
            </a:custGeom>
            <a:solidFill>
              <a:srgbClr val="7E6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9"/>
            <p:cNvSpPr/>
            <p:nvPr/>
          </p:nvSpPr>
          <p:spPr>
            <a:xfrm>
              <a:off x="6144855" y="4088480"/>
              <a:ext cx="565760" cy="565760"/>
            </a:xfrm>
            <a:custGeom>
              <a:rect b="b" l="l" r="r" t="t"/>
              <a:pathLst>
                <a:path extrusionOk="0" h="7913" w="7913">
                  <a:moveTo>
                    <a:pt x="3956" y="0"/>
                  </a:moveTo>
                  <a:cubicBezTo>
                    <a:pt x="1772" y="0"/>
                    <a:pt x="0" y="1772"/>
                    <a:pt x="0" y="3956"/>
                  </a:cubicBezTo>
                  <a:cubicBezTo>
                    <a:pt x="0" y="6141"/>
                    <a:pt x="1772" y="7913"/>
                    <a:pt x="3956" y="7913"/>
                  </a:cubicBezTo>
                  <a:cubicBezTo>
                    <a:pt x="6141" y="7913"/>
                    <a:pt x="7913" y="6141"/>
                    <a:pt x="7913" y="3956"/>
                  </a:cubicBezTo>
                  <a:cubicBezTo>
                    <a:pt x="7913" y="1772"/>
                    <a:pt x="6141" y="0"/>
                    <a:pt x="3956"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9"/>
            <p:cNvSpPr/>
            <p:nvPr/>
          </p:nvSpPr>
          <p:spPr>
            <a:xfrm>
              <a:off x="6204196" y="4010692"/>
              <a:ext cx="584206" cy="671219"/>
            </a:xfrm>
            <a:custGeom>
              <a:rect b="b" l="l" r="r" t="t"/>
              <a:pathLst>
                <a:path extrusionOk="0" h="9388" w="8171">
                  <a:moveTo>
                    <a:pt x="3126" y="0"/>
                  </a:moveTo>
                  <a:cubicBezTo>
                    <a:pt x="1946" y="0"/>
                    <a:pt x="861" y="407"/>
                    <a:pt x="1" y="1087"/>
                  </a:cubicBezTo>
                  <a:cubicBezTo>
                    <a:pt x="752" y="643"/>
                    <a:pt x="1628" y="386"/>
                    <a:pt x="2565" y="386"/>
                  </a:cubicBezTo>
                  <a:cubicBezTo>
                    <a:pt x="5350" y="386"/>
                    <a:pt x="7609" y="2645"/>
                    <a:pt x="7609" y="5430"/>
                  </a:cubicBezTo>
                  <a:cubicBezTo>
                    <a:pt x="7609" y="7035"/>
                    <a:pt x="6859" y="8464"/>
                    <a:pt x="5691" y="9387"/>
                  </a:cubicBezTo>
                  <a:cubicBezTo>
                    <a:pt x="7175" y="8510"/>
                    <a:pt x="8171" y="6894"/>
                    <a:pt x="8171" y="5044"/>
                  </a:cubicBezTo>
                  <a:cubicBezTo>
                    <a:pt x="8171" y="2258"/>
                    <a:pt x="5913" y="0"/>
                    <a:pt x="3126" y="0"/>
                  </a:cubicBezTo>
                  <a:close/>
                </a:path>
              </a:pathLst>
            </a:custGeom>
            <a:solidFill>
              <a:srgbClr val="5038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9"/>
            <p:cNvSpPr/>
            <p:nvPr/>
          </p:nvSpPr>
          <p:spPr>
            <a:xfrm>
              <a:off x="6199620" y="4088480"/>
              <a:ext cx="510993" cy="489257"/>
            </a:xfrm>
            <a:custGeom>
              <a:rect b="b" l="l" r="r" t="t"/>
              <a:pathLst>
                <a:path extrusionOk="0" h="6843" w="7147">
                  <a:moveTo>
                    <a:pt x="3190" y="0"/>
                  </a:moveTo>
                  <a:cubicBezTo>
                    <a:pt x="1881" y="0"/>
                    <a:pt x="719" y="638"/>
                    <a:pt x="0" y="1618"/>
                  </a:cubicBezTo>
                  <a:cubicBezTo>
                    <a:pt x="707" y="955"/>
                    <a:pt x="1658" y="548"/>
                    <a:pt x="2704" y="548"/>
                  </a:cubicBezTo>
                  <a:cubicBezTo>
                    <a:pt x="4890" y="548"/>
                    <a:pt x="6660" y="2319"/>
                    <a:pt x="6660" y="4504"/>
                  </a:cubicBezTo>
                  <a:cubicBezTo>
                    <a:pt x="6660" y="5379"/>
                    <a:pt x="6376" y="6187"/>
                    <a:pt x="5895" y="6842"/>
                  </a:cubicBezTo>
                  <a:cubicBezTo>
                    <a:pt x="6665" y="6120"/>
                    <a:pt x="7147" y="5095"/>
                    <a:pt x="7147" y="3956"/>
                  </a:cubicBezTo>
                  <a:cubicBezTo>
                    <a:pt x="7147" y="1772"/>
                    <a:pt x="5375" y="0"/>
                    <a:pt x="3190" y="0"/>
                  </a:cubicBezTo>
                  <a:close/>
                </a:path>
              </a:pathLst>
            </a:custGeom>
            <a:solidFill>
              <a:srgbClr val="70C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 name="Google Shape;342;p29"/>
          <p:cNvGrpSpPr/>
          <p:nvPr/>
        </p:nvGrpSpPr>
        <p:grpSpPr>
          <a:xfrm>
            <a:off x="847853" y="2122719"/>
            <a:ext cx="7448284" cy="1326270"/>
            <a:chOff x="2009474" y="2088316"/>
            <a:chExt cx="5125084" cy="1326270"/>
          </a:xfrm>
        </p:grpSpPr>
        <p:sp>
          <p:nvSpPr>
            <p:cNvPr id="343" name="Google Shape;343;p29"/>
            <p:cNvSpPr/>
            <p:nvPr/>
          </p:nvSpPr>
          <p:spPr>
            <a:xfrm>
              <a:off x="6067067" y="2088316"/>
              <a:ext cx="721338" cy="721410"/>
            </a:xfrm>
            <a:custGeom>
              <a:rect b="b" l="l" r="r" t="t"/>
              <a:pathLst>
                <a:path extrusionOk="0" h="10090" w="10089">
                  <a:moveTo>
                    <a:pt x="5044" y="1"/>
                  </a:moveTo>
                  <a:cubicBezTo>
                    <a:pt x="2259" y="1"/>
                    <a:pt x="0" y="2259"/>
                    <a:pt x="0" y="5045"/>
                  </a:cubicBezTo>
                  <a:cubicBezTo>
                    <a:pt x="0" y="7830"/>
                    <a:pt x="2259" y="10089"/>
                    <a:pt x="5044" y="10089"/>
                  </a:cubicBezTo>
                  <a:cubicBezTo>
                    <a:pt x="7831" y="10089"/>
                    <a:pt x="10089" y="7830"/>
                    <a:pt x="10089" y="5045"/>
                  </a:cubicBezTo>
                  <a:cubicBezTo>
                    <a:pt x="10089" y="2259"/>
                    <a:pt x="7831" y="1"/>
                    <a:pt x="5044" y="1"/>
                  </a:cubicBezTo>
                  <a:close/>
                </a:path>
              </a:pathLst>
            </a:custGeom>
            <a:solidFill>
              <a:srgbClr val="7E6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9"/>
            <p:cNvSpPr/>
            <p:nvPr/>
          </p:nvSpPr>
          <p:spPr>
            <a:xfrm>
              <a:off x="6144855" y="2166103"/>
              <a:ext cx="565760" cy="565831"/>
            </a:xfrm>
            <a:custGeom>
              <a:rect b="b" l="l" r="r" t="t"/>
              <a:pathLst>
                <a:path extrusionOk="0" h="7914" w="7913">
                  <a:moveTo>
                    <a:pt x="3956" y="1"/>
                  </a:moveTo>
                  <a:cubicBezTo>
                    <a:pt x="1772" y="1"/>
                    <a:pt x="0" y="1772"/>
                    <a:pt x="0" y="3957"/>
                  </a:cubicBezTo>
                  <a:cubicBezTo>
                    <a:pt x="0" y="6142"/>
                    <a:pt x="1772" y="7913"/>
                    <a:pt x="3956" y="7913"/>
                  </a:cubicBezTo>
                  <a:cubicBezTo>
                    <a:pt x="6141" y="7913"/>
                    <a:pt x="7913" y="6142"/>
                    <a:pt x="7913" y="3957"/>
                  </a:cubicBezTo>
                  <a:cubicBezTo>
                    <a:pt x="7913" y="1772"/>
                    <a:pt x="6141" y="1"/>
                    <a:pt x="3956"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9"/>
            <p:cNvSpPr/>
            <p:nvPr/>
          </p:nvSpPr>
          <p:spPr>
            <a:xfrm>
              <a:off x="2009474" y="2444579"/>
              <a:ext cx="5125084" cy="970007"/>
            </a:xfrm>
            <a:custGeom>
              <a:rect b="b" l="l" r="r" t="t"/>
              <a:pathLst>
                <a:path extrusionOk="0" h="13567" w="71682">
                  <a:moveTo>
                    <a:pt x="3422" y="1"/>
                  </a:moveTo>
                  <a:cubicBezTo>
                    <a:pt x="1536" y="1"/>
                    <a:pt x="1" y="1536"/>
                    <a:pt x="1" y="3423"/>
                  </a:cubicBezTo>
                  <a:cubicBezTo>
                    <a:pt x="1" y="5310"/>
                    <a:pt x="1536" y="6845"/>
                    <a:pt x="3422" y="6845"/>
                  </a:cubicBezTo>
                  <a:lnTo>
                    <a:pt x="68260" y="6845"/>
                  </a:lnTo>
                  <a:cubicBezTo>
                    <a:pt x="70079" y="6845"/>
                    <a:pt x="71560" y="8325"/>
                    <a:pt x="71560" y="10145"/>
                  </a:cubicBezTo>
                  <a:cubicBezTo>
                    <a:pt x="71560" y="11965"/>
                    <a:pt x="70079" y="13445"/>
                    <a:pt x="68260" y="13445"/>
                  </a:cubicBezTo>
                  <a:lnTo>
                    <a:pt x="66842" y="13445"/>
                  </a:lnTo>
                  <a:cubicBezTo>
                    <a:pt x="66808" y="13445"/>
                    <a:pt x="66780" y="13472"/>
                    <a:pt x="66780" y="13506"/>
                  </a:cubicBezTo>
                  <a:cubicBezTo>
                    <a:pt x="66780" y="13539"/>
                    <a:pt x="66808" y="13567"/>
                    <a:pt x="66842" y="13567"/>
                  </a:cubicBezTo>
                  <a:lnTo>
                    <a:pt x="68260" y="13567"/>
                  </a:lnTo>
                  <a:cubicBezTo>
                    <a:pt x="70146" y="13567"/>
                    <a:pt x="71681" y="12031"/>
                    <a:pt x="71681" y="10145"/>
                  </a:cubicBezTo>
                  <a:cubicBezTo>
                    <a:pt x="71681" y="8258"/>
                    <a:pt x="70146" y="6723"/>
                    <a:pt x="68260" y="6723"/>
                  </a:cubicBezTo>
                  <a:lnTo>
                    <a:pt x="3422" y="6723"/>
                  </a:lnTo>
                  <a:cubicBezTo>
                    <a:pt x="1603" y="6723"/>
                    <a:pt x="122" y="5242"/>
                    <a:pt x="122" y="3423"/>
                  </a:cubicBezTo>
                  <a:cubicBezTo>
                    <a:pt x="122" y="1603"/>
                    <a:pt x="1603" y="122"/>
                    <a:pt x="3422" y="122"/>
                  </a:cubicBezTo>
                  <a:lnTo>
                    <a:pt x="4963" y="122"/>
                  </a:lnTo>
                  <a:cubicBezTo>
                    <a:pt x="4996" y="122"/>
                    <a:pt x="5023" y="95"/>
                    <a:pt x="5023" y="62"/>
                  </a:cubicBezTo>
                  <a:cubicBezTo>
                    <a:pt x="5023" y="28"/>
                    <a:pt x="4996" y="1"/>
                    <a:pt x="49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9"/>
            <p:cNvSpPr/>
            <p:nvPr/>
          </p:nvSpPr>
          <p:spPr>
            <a:xfrm>
              <a:off x="2355156" y="2088316"/>
              <a:ext cx="3816465" cy="721410"/>
            </a:xfrm>
            <a:custGeom>
              <a:rect b="b" l="l" r="r" t="t"/>
              <a:pathLst>
                <a:path extrusionOk="0" h="10090" w="53379">
                  <a:moveTo>
                    <a:pt x="5044" y="1"/>
                  </a:moveTo>
                  <a:cubicBezTo>
                    <a:pt x="2258" y="1"/>
                    <a:pt x="0" y="2259"/>
                    <a:pt x="0" y="5045"/>
                  </a:cubicBezTo>
                  <a:cubicBezTo>
                    <a:pt x="0" y="7830"/>
                    <a:pt x="2258" y="10089"/>
                    <a:pt x="5044" y="10089"/>
                  </a:cubicBezTo>
                  <a:lnTo>
                    <a:pt x="53156" y="10089"/>
                  </a:lnTo>
                  <a:cubicBezTo>
                    <a:pt x="53308" y="10089"/>
                    <a:pt x="53378" y="9895"/>
                    <a:pt x="53258" y="9801"/>
                  </a:cubicBezTo>
                  <a:cubicBezTo>
                    <a:pt x="51843" y="8697"/>
                    <a:pt x="50933" y="6978"/>
                    <a:pt x="50933" y="5045"/>
                  </a:cubicBezTo>
                  <a:cubicBezTo>
                    <a:pt x="50933" y="3112"/>
                    <a:pt x="51843" y="1392"/>
                    <a:pt x="53258" y="289"/>
                  </a:cubicBezTo>
                  <a:cubicBezTo>
                    <a:pt x="53378" y="195"/>
                    <a:pt x="53308" y="1"/>
                    <a:pt x="53156"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9"/>
            <p:cNvSpPr/>
            <p:nvPr/>
          </p:nvSpPr>
          <p:spPr>
            <a:xfrm>
              <a:off x="2518095" y="2088316"/>
              <a:ext cx="3653522" cy="721410"/>
            </a:xfrm>
            <a:custGeom>
              <a:rect b="b" l="l" r="r" t="t"/>
              <a:pathLst>
                <a:path extrusionOk="0" h="10090" w="51100">
                  <a:moveTo>
                    <a:pt x="2765" y="1"/>
                  </a:moveTo>
                  <a:cubicBezTo>
                    <a:pt x="1744" y="1"/>
                    <a:pt x="795" y="306"/>
                    <a:pt x="0" y="827"/>
                  </a:cubicBezTo>
                  <a:cubicBezTo>
                    <a:pt x="516" y="649"/>
                    <a:pt x="1069" y="551"/>
                    <a:pt x="1645" y="551"/>
                  </a:cubicBezTo>
                  <a:lnTo>
                    <a:pt x="49757" y="551"/>
                  </a:lnTo>
                  <a:cubicBezTo>
                    <a:pt x="49910" y="551"/>
                    <a:pt x="49980" y="745"/>
                    <a:pt x="49859" y="839"/>
                  </a:cubicBezTo>
                  <a:cubicBezTo>
                    <a:pt x="48444" y="1942"/>
                    <a:pt x="47534" y="3662"/>
                    <a:pt x="47534" y="5595"/>
                  </a:cubicBezTo>
                  <a:cubicBezTo>
                    <a:pt x="47534" y="7382"/>
                    <a:pt x="48313" y="8985"/>
                    <a:pt x="49548" y="10089"/>
                  </a:cubicBezTo>
                  <a:lnTo>
                    <a:pt x="50877" y="10089"/>
                  </a:lnTo>
                  <a:cubicBezTo>
                    <a:pt x="51029" y="10089"/>
                    <a:pt x="51099" y="9895"/>
                    <a:pt x="50979" y="9801"/>
                  </a:cubicBezTo>
                  <a:cubicBezTo>
                    <a:pt x="49564" y="8697"/>
                    <a:pt x="48654" y="6978"/>
                    <a:pt x="48654" y="5045"/>
                  </a:cubicBezTo>
                  <a:cubicBezTo>
                    <a:pt x="48654" y="3112"/>
                    <a:pt x="49564" y="1392"/>
                    <a:pt x="50979" y="289"/>
                  </a:cubicBezTo>
                  <a:cubicBezTo>
                    <a:pt x="51099" y="195"/>
                    <a:pt x="51029" y="1"/>
                    <a:pt x="50877" y="1"/>
                  </a:cubicBezTo>
                  <a:close/>
                </a:path>
              </a:pathLst>
            </a:custGeom>
            <a:solidFill>
              <a:srgbClr val="70C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9"/>
            <p:cNvSpPr/>
            <p:nvPr/>
          </p:nvSpPr>
          <p:spPr>
            <a:xfrm>
              <a:off x="6204196" y="2088316"/>
              <a:ext cx="584206" cy="671290"/>
            </a:xfrm>
            <a:custGeom>
              <a:rect b="b" l="l" r="r" t="t"/>
              <a:pathLst>
                <a:path extrusionOk="0" h="9389" w="8171">
                  <a:moveTo>
                    <a:pt x="3126" y="1"/>
                  </a:moveTo>
                  <a:cubicBezTo>
                    <a:pt x="1946" y="1"/>
                    <a:pt x="861" y="408"/>
                    <a:pt x="1" y="1088"/>
                  </a:cubicBezTo>
                  <a:cubicBezTo>
                    <a:pt x="752" y="643"/>
                    <a:pt x="1628" y="387"/>
                    <a:pt x="2565" y="387"/>
                  </a:cubicBezTo>
                  <a:cubicBezTo>
                    <a:pt x="5350" y="387"/>
                    <a:pt x="7609" y="2646"/>
                    <a:pt x="7609" y="5431"/>
                  </a:cubicBezTo>
                  <a:cubicBezTo>
                    <a:pt x="7609" y="7036"/>
                    <a:pt x="6859" y="8464"/>
                    <a:pt x="5691" y="9388"/>
                  </a:cubicBezTo>
                  <a:cubicBezTo>
                    <a:pt x="7175" y="8511"/>
                    <a:pt x="8171" y="6894"/>
                    <a:pt x="8171" y="5045"/>
                  </a:cubicBezTo>
                  <a:cubicBezTo>
                    <a:pt x="8171" y="2259"/>
                    <a:pt x="5913" y="1"/>
                    <a:pt x="3126" y="1"/>
                  </a:cubicBezTo>
                  <a:close/>
                </a:path>
              </a:pathLst>
            </a:custGeom>
            <a:solidFill>
              <a:srgbClr val="5038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9"/>
            <p:cNvSpPr/>
            <p:nvPr/>
          </p:nvSpPr>
          <p:spPr>
            <a:xfrm>
              <a:off x="6199620" y="2166103"/>
              <a:ext cx="510993" cy="489257"/>
            </a:xfrm>
            <a:custGeom>
              <a:rect b="b" l="l" r="r" t="t"/>
              <a:pathLst>
                <a:path extrusionOk="0" h="6843" w="7147">
                  <a:moveTo>
                    <a:pt x="3190" y="1"/>
                  </a:moveTo>
                  <a:cubicBezTo>
                    <a:pt x="1881" y="1"/>
                    <a:pt x="719" y="638"/>
                    <a:pt x="0" y="1619"/>
                  </a:cubicBezTo>
                  <a:cubicBezTo>
                    <a:pt x="707" y="955"/>
                    <a:pt x="1658" y="548"/>
                    <a:pt x="2704" y="548"/>
                  </a:cubicBezTo>
                  <a:cubicBezTo>
                    <a:pt x="4890" y="548"/>
                    <a:pt x="6660" y="2320"/>
                    <a:pt x="6660" y="4505"/>
                  </a:cubicBezTo>
                  <a:cubicBezTo>
                    <a:pt x="6660" y="5379"/>
                    <a:pt x="6376" y="6187"/>
                    <a:pt x="5895" y="6843"/>
                  </a:cubicBezTo>
                  <a:cubicBezTo>
                    <a:pt x="6665" y="6121"/>
                    <a:pt x="7147" y="5096"/>
                    <a:pt x="7147" y="3957"/>
                  </a:cubicBezTo>
                  <a:cubicBezTo>
                    <a:pt x="7147" y="1772"/>
                    <a:pt x="5375" y="1"/>
                    <a:pt x="3190" y="1"/>
                  </a:cubicBezTo>
                  <a:close/>
                </a:path>
              </a:pathLst>
            </a:custGeom>
            <a:solidFill>
              <a:srgbClr val="70C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 name="Google Shape;350;p29"/>
          <p:cNvGrpSpPr/>
          <p:nvPr/>
        </p:nvGrpSpPr>
        <p:grpSpPr>
          <a:xfrm>
            <a:off x="847853" y="1161602"/>
            <a:ext cx="7448284" cy="1326198"/>
            <a:chOff x="2009474" y="1127199"/>
            <a:chExt cx="5125084" cy="1326198"/>
          </a:xfrm>
        </p:grpSpPr>
        <p:sp>
          <p:nvSpPr>
            <p:cNvPr id="351" name="Google Shape;351;p29"/>
            <p:cNvSpPr/>
            <p:nvPr/>
          </p:nvSpPr>
          <p:spPr>
            <a:xfrm>
              <a:off x="2009474" y="1483462"/>
              <a:ext cx="5125084" cy="969935"/>
            </a:xfrm>
            <a:custGeom>
              <a:rect b="b" l="l" r="r" t="t"/>
              <a:pathLst>
                <a:path extrusionOk="0" h="13566" w="71682">
                  <a:moveTo>
                    <a:pt x="3422" y="0"/>
                  </a:moveTo>
                  <a:cubicBezTo>
                    <a:pt x="1536" y="0"/>
                    <a:pt x="1" y="1535"/>
                    <a:pt x="1" y="3422"/>
                  </a:cubicBezTo>
                  <a:cubicBezTo>
                    <a:pt x="1" y="5309"/>
                    <a:pt x="1536" y="6844"/>
                    <a:pt x="3422" y="6844"/>
                  </a:cubicBezTo>
                  <a:lnTo>
                    <a:pt x="68260" y="6844"/>
                  </a:lnTo>
                  <a:cubicBezTo>
                    <a:pt x="70079" y="6844"/>
                    <a:pt x="71560" y="8324"/>
                    <a:pt x="71560" y="10144"/>
                  </a:cubicBezTo>
                  <a:cubicBezTo>
                    <a:pt x="71560" y="11964"/>
                    <a:pt x="70079" y="13444"/>
                    <a:pt x="68260" y="13444"/>
                  </a:cubicBezTo>
                  <a:lnTo>
                    <a:pt x="66842" y="13444"/>
                  </a:lnTo>
                  <a:cubicBezTo>
                    <a:pt x="66808" y="13444"/>
                    <a:pt x="66780" y="13471"/>
                    <a:pt x="66780" y="13505"/>
                  </a:cubicBezTo>
                  <a:cubicBezTo>
                    <a:pt x="66780" y="13538"/>
                    <a:pt x="66808" y="13565"/>
                    <a:pt x="66842" y="13565"/>
                  </a:cubicBezTo>
                  <a:lnTo>
                    <a:pt x="68260" y="13565"/>
                  </a:lnTo>
                  <a:cubicBezTo>
                    <a:pt x="70146" y="13565"/>
                    <a:pt x="71681" y="12030"/>
                    <a:pt x="71681" y="10144"/>
                  </a:cubicBezTo>
                  <a:cubicBezTo>
                    <a:pt x="71681" y="8258"/>
                    <a:pt x="70146" y="6723"/>
                    <a:pt x="68260" y="6723"/>
                  </a:cubicBezTo>
                  <a:lnTo>
                    <a:pt x="3422" y="6723"/>
                  </a:lnTo>
                  <a:cubicBezTo>
                    <a:pt x="1603" y="6723"/>
                    <a:pt x="122" y="5242"/>
                    <a:pt x="122" y="3422"/>
                  </a:cubicBezTo>
                  <a:cubicBezTo>
                    <a:pt x="122" y="1602"/>
                    <a:pt x="1603" y="122"/>
                    <a:pt x="3422" y="122"/>
                  </a:cubicBezTo>
                  <a:lnTo>
                    <a:pt x="4963" y="122"/>
                  </a:lnTo>
                  <a:cubicBezTo>
                    <a:pt x="4996" y="122"/>
                    <a:pt x="5023" y="95"/>
                    <a:pt x="5023" y="61"/>
                  </a:cubicBezTo>
                  <a:cubicBezTo>
                    <a:pt x="5023" y="27"/>
                    <a:pt x="4996" y="0"/>
                    <a:pt x="49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9"/>
            <p:cNvSpPr/>
            <p:nvPr/>
          </p:nvSpPr>
          <p:spPr>
            <a:xfrm>
              <a:off x="2364236" y="1127199"/>
              <a:ext cx="721338" cy="721338"/>
            </a:xfrm>
            <a:custGeom>
              <a:rect b="b" l="l" r="r" t="t"/>
              <a:pathLst>
                <a:path extrusionOk="0" h="10089" w="10089">
                  <a:moveTo>
                    <a:pt x="5045" y="0"/>
                  </a:moveTo>
                  <a:cubicBezTo>
                    <a:pt x="2259" y="0"/>
                    <a:pt x="1" y="2258"/>
                    <a:pt x="1" y="5044"/>
                  </a:cubicBezTo>
                  <a:cubicBezTo>
                    <a:pt x="1" y="7830"/>
                    <a:pt x="2259" y="10088"/>
                    <a:pt x="5045" y="10088"/>
                  </a:cubicBezTo>
                  <a:cubicBezTo>
                    <a:pt x="7830" y="10088"/>
                    <a:pt x="10089" y="7830"/>
                    <a:pt x="10089" y="5044"/>
                  </a:cubicBezTo>
                  <a:cubicBezTo>
                    <a:pt x="10089" y="2258"/>
                    <a:pt x="7830" y="0"/>
                    <a:pt x="5045" y="0"/>
                  </a:cubicBezTo>
                  <a:close/>
                </a:path>
              </a:pathLst>
            </a:custGeom>
            <a:solidFill>
              <a:srgbClr val="7E6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9"/>
            <p:cNvSpPr/>
            <p:nvPr/>
          </p:nvSpPr>
          <p:spPr>
            <a:xfrm>
              <a:off x="2501365" y="1127199"/>
              <a:ext cx="584206" cy="671219"/>
            </a:xfrm>
            <a:custGeom>
              <a:rect b="b" l="l" r="r" t="t"/>
              <a:pathLst>
                <a:path extrusionOk="0" h="9388" w="8171">
                  <a:moveTo>
                    <a:pt x="3127" y="0"/>
                  </a:moveTo>
                  <a:cubicBezTo>
                    <a:pt x="1945" y="0"/>
                    <a:pt x="860" y="407"/>
                    <a:pt x="1" y="1087"/>
                  </a:cubicBezTo>
                  <a:cubicBezTo>
                    <a:pt x="753" y="642"/>
                    <a:pt x="1628" y="386"/>
                    <a:pt x="2565" y="386"/>
                  </a:cubicBezTo>
                  <a:cubicBezTo>
                    <a:pt x="5351" y="386"/>
                    <a:pt x="7609" y="2644"/>
                    <a:pt x="7609" y="5430"/>
                  </a:cubicBezTo>
                  <a:cubicBezTo>
                    <a:pt x="7609" y="7035"/>
                    <a:pt x="6859" y="8464"/>
                    <a:pt x="5691" y="9387"/>
                  </a:cubicBezTo>
                  <a:cubicBezTo>
                    <a:pt x="7175" y="8509"/>
                    <a:pt x="8171" y="6894"/>
                    <a:pt x="8171" y="5044"/>
                  </a:cubicBezTo>
                  <a:cubicBezTo>
                    <a:pt x="8171" y="2258"/>
                    <a:pt x="5912" y="0"/>
                    <a:pt x="3127" y="0"/>
                  </a:cubicBezTo>
                  <a:close/>
                </a:path>
              </a:pathLst>
            </a:custGeom>
            <a:solidFill>
              <a:srgbClr val="5038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9"/>
            <p:cNvSpPr/>
            <p:nvPr/>
          </p:nvSpPr>
          <p:spPr>
            <a:xfrm>
              <a:off x="2442023" y="1204986"/>
              <a:ext cx="565760" cy="565760"/>
            </a:xfrm>
            <a:custGeom>
              <a:rect b="b" l="l" r="r" t="t"/>
              <a:pathLst>
                <a:path extrusionOk="0" h="7913" w="7913">
                  <a:moveTo>
                    <a:pt x="3957" y="0"/>
                  </a:moveTo>
                  <a:cubicBezTo>
                    <a:pt x="1771" y="0"/>
                    <a:pt x="1" y="1771"/>
                    <a:pt x="1" y="3956"/>
                  </a:cubicBezTo>
                  <a:cubicBezTo>
                    <a:pt x="1" y="6141"/>
                    <a:pt x="1771" y="7913"/>
                    <a:pt x="3957" y="7913"/>
                  </a:cubicBezTo>
                  <a:cubicBezTo>
                    <a:pt x="6141" y="7913"/>
                    <a:pt x="7913" y="6141"/>
                    <a:pt x="7913" y="3956"/>
                  </a:cubicBezTo>
                  <a:cubicBezTo>
                    <a:pt x="7913" y="1771"/>
                    <a:pt x="6141" y="0"/>
                    <a:pt x="3957"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9"/>
            <p:cNvSpPr/>
            <p:nvPr/>
          </p:nvSpPr>
          <p:spPr>
            <a:xfrm>
              <a:off x="2496717" y="1204986"/>
              <a:ext cx="511064" cy="489257"/>
            </a:xfrm>
            <a:custGeom>
              <a:rect b="b" l="l" r="r" t="t"/>
              <a:pathLst>
                <a:path extrusionOk="0" h="6843" w="7148">
                  <a:moveTo>
                    <a:pt x="3192" y="0"/>
                  </a:moveTo>
                  <a:cubicBezTo>
                    <a:pt x="1881" y="0"/>
                    <a:pt x="721" y="638"/>
                    <a:pt x="0" y="1618"/>
                  </a:cubicBezTo>
                  <a:cubicBezTo>
                    <a:pt x="709" y="955"/>
                    <a:pt x="1659" y="548"/>
                    <a:pt x="2705" y="548"/>
                  </a:cubicBezTo>
                  <a:cubicBezTo>
                    <a:pt x="4890" y="548"/>
                    <a:pt x="6662" y="2319"/>
                    <a:pt x="6662" y="4504"/>
                  </a:cubicBezTo>
                  <a:cubicBezTo>
                    <a:pt x="6662" y="5379"/>
                    <a:pt x="6377" y="6186"/>
                    <a:pt x="5897" y="6842"/>
                  </a:cubicBezTo>
                  <a:cubicBezTo>
                    <a:pt x="6666" y="6120"/>
                    <a:pt x="7148" y="5095"/>
                    <a:pt x="7148" y="3956"/>
                  </a:cubicBezTo>
                  <a:cubicBezTo>
                    <a:pt x="7148" y="1771"/>
                    <a:pt x="5376" y="0"/>
                    <a:pt x="3192" y="0"/>
                  </a:cubicBezTo>
                  <a:close/>
                </a:path>
              </a:pathLst>
            </a:custGeom>
            <a:solidFill>
              <a:srgbClr val="70C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9"/>
            <p:cNvSpPr/>
            <p:nvPr/>
          </p:nvSpPr>
          <p:spPr>
            <a:xfrm>
              <a:off x="2981100" y="1127199"/>
              <a:ext cx="3816537" cy="721338"/>
            </a:xfrm>
            <a:custGeom>
              <a:rect b="b" l="l" r="r" t="t"/>
              <a:pathLst>
                <a:path extrusionOk="0" h="10089" w="53380">
                  <a:moveTo>
                    <a:pt x="224" y="0"/>
                  </a:moveTo>
                  <a:cubicBezTo>
                    <a:pt x="71" y="0"/>
                    <a:pt x="1" y="194"/>
                    <a:pt x="121" y="288"/>
                  </a:cubicBezTo>
                  <a:cubicBezTo>
                    <a:pt x="1536" y="1391"/>
                    <a:pt x="2447" y="3111"/>
                    <a:pt x="2447" y="5044"/>
                  </a:cubicBezTo>
                  <a:cubicBezTo>
                    <a:pt x="2447" y="6978"/>
                    <a:pt x="1536" y="8697"/>
                    <a:pt x="121" y="9800"/>
                  </a:cubicBezTo>
                  <a:cubicBezTo>
                    <a:pt x="1" y="9894"/>
                    <a:pt x="71" y="10088"/>
                    <a:pt x="224" y="10088"/>
                  </a:cubicBezTo>
                  <a:lnTo>
                    <a:pt x="48335" y="10088"/>
                  </a:lnTo>
                  <a:cubicBezTo>
                    <a:pt x="51121" y="10088"/>
                    <a:pt x="53379" y="7830"/>
                    <a:pt x="53379" y="5044"/>
                  </a:cubicBezTo>
                  <a:cubicBezTo>
                    <a:pt x="53379" y="2258"/>
                    <a:pt x="51121" y="0"/>
                    <a:pt x="48335"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9"/>
            <p:cNvSpPr/>
            <p:nvPr/>
          </p:nvSpPr>
          <p:spPr>
            <a:xfrm>
              <a:off x="2981100" y="1127199"/>
              <a:ext cx="3816537" cy="632681"/>
            </a:xfrm>
            <a:custGeom>
              <a:rect b="b" l="l" r="r" t="t"/>
              <a:pathLst>
                <a:path extrusionOk="0" h="8849" w="53380">
                  <a:moveTo>
                    <a:pt x="224" y="0"/>
                  </a:moveTo>
                  <a:cubicBezTo>
                    <a:pt x="71" y="0"/>
                    <a:pt x="1" y="194"/>
                    <a:pt x="121" y="288"/>
                  </a:cubicBezTo>
                  <a:cubicBezTo>
                    <a:pt x="226" y="370"/>
                    <a:pt x="327" y="456"/>
                    <a:pt x="426" y="544"/>
                  </a:cubicBezTo>
                  <a:lnTo>
                    <a:pt x="47798" y="544"/>
                  </a:lnTo>
                  <a:cubicBezTo>
                    <a:pt x="50583" y="544"/>
                    <a:pt x="52841" y="2802"/>
                    <a:pt x="52841" y="5588"/>
                  </a:cubicBezTo>
                  <a:cubicBezTo>
                    <a:pt x="52841" y="6832"/>
                    <a:pt x="52391" y="7969"/>
                    <a:pt x="51644" y="8849"/>
                  </a:cubicBezTo>
                  <a:cubicBezTo>
                    <a:pt x="52707" y="7924"/>
                    <a:pt x="53379" y="6564"/>
                    <a:pt x="53379" y="5044"/>
                  </a:cubicBezTo>
                  <a:cubicBezTo>
                    <a:pt x="53379" y="2258"/>
                    <a:pt x="51121" y="0"/>
                    <a:pt x="48335" y="0"/>
                  </a:cubicBezTo>
                  <a:close/>
                </a:path>
              </a:pathLst>
            </a:custGeom>
            <a:solidFill>
              <a:srgbClr val="70C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8" name="Google Shape;358;p29"/>
          <p:cNvSpPr txBox="1"/>
          <p:nvPr/>
        </p:nvSpPr>
        <p:spPr>
          <a:xfrm>
            <a:off x="2649475" y="1161600"/>
            <a:ext cx="4783800" cy="721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300">
                <a:latin typeface="Roboto"/>
                <a:ea typeface="Roboto"/>
                <a:cs typeface="Roboto"/>
                <a:sym typeface="Roboto"/>
              </a:rPr>
              <a:t>List of counsellors is visible with slots after </a:t>
            </a:r>
            <a:r>
              <a:rPr lang="en" sz="1300">
                <a:latin typeface="Roboto"/>
                <a:ea typeface="Roboto"/>
                <a:cs typeface="Roboto"/>
                <a:sym typeface="Roboto"/>
              </a:rPr>
              <a:t>logging</a:t>
            </a:r>
            <a:r>
              <a:rPr lang="en" sz="1300">
                <a:latin typeface="Roboto"/>
                <a:ea typeface="Roboto"/>
                <a:cs typeface="Roboto"/>
                <a:sym typeface="Roboto"/>
              </a:rPr>
              <a:t> in. One session per day per customer is </a:t>
            </a:r>
            <a:r>
              <a:rPr lang="en" sz="1300">
                <a:latin typeface="Roboto"/>
                <a:ea typeface="Roboto"/>
                <a:cs typeface="Roboto"/>
                <a:sym typeface="Roboto"/>
              </a:rPr>
              <a:t>permitted</a:t>
            </a:r>
            <a:r>
              <a:rPr lang="en" sz="1300">
                <a:latin typeface="Roboto"/>
                <a:ea typeface="Roboto"/>
                <a:cs typeface="Roboto"/>
                <a:sym typeface="Roboto"/>
              </a:rPr>
              <a:t>. Session available next day after booking.</a:t>
            </a:r>
            <a:endParaRPr sz="1300">
              <a:latin typeface="Roboto"/>
              <a:ea typeface="Roboto"/>
              <a:cs typeface="Roboto"/>
              <a:sym typeface="Roboto"/>
            </a:endParaRPr>
          </a:p>
        </p:txBody>
      </p:sp>
      <p:sp>
        <p:nvSpPr>
          <p:cNvPr id="359" name="Google Shape;359;p29"/>
          <p:cNvSpPr txBox="1"/>
          <p:nvPr/>
        </p:nvSpPr>
        <p:spPr>
          <a:xfrm>
            <a:off x="1872025" y="2122725"/>
            <a:ext cx="4596300" cy="721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oboto"/>
                <a:ea typeface="Roboto"/>
                <a:cs typeface="Roboto"/>
                <a:sym typeface="Roboto"/>
              </a:rPr>
              <a:t>Languages and frameworks used: Javascript, NodeJS, HTML, CSS, MongoDB</a:t>
            </a:r>
            <a:endParaRPr>
              <a:latin typeface="Roboto"/>
              <a:ea typeface="Roboto"/>
              <a:cs typeface="Roboto"/>
              <a:sym typeface="Roboto"/>
            </a:endParaRPr>
          </a:p>
        </p:txBody>
      </p:sp>
      <p:sp>
        <p:nvSpPr>
          <p:cNvPr id="360" name="Google Shape;360;p29"/>
          <p:cNvSpPr txBox="1"/>
          <p:nvPr/>
        </p:nvSpPr>
        <p:spPr>
          <a:xfrm>
            <a:off x="2649475" y="3136726"/>
            <a:ext cx="47394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Roboto"/>
                <a:ea typeface="Roboto"/>
                <a:cs typeface="Roboto"/>
                <a:sym typeface="Roboto"/>
              </a:rPr>
              <a:t>Editors and consoles used: VScode, Sublime Text, NodeJS terminal shell, Mongosh</a:t>
            </a:r>
            <a:endParaRPr>
              <a:latin typeface="Roboto"/>
              <a:ea typeface="Roboto"/>
              <a:cs typeface="Roboto"/>
              <a:sym typeface="Roboto"/>
            </a:endParaRPr>
          </a:p>
        </p:txBody>
      </p:sp>
      <p:sp>
        <p:nvSpPr>
          <p:cNvPr id="361" name="Google Shape;361;p29"/>
          <p:cNvSpPr txBox="1"/>
          <p:nvPr/>
        </p:nvSpPr>
        <p:spPr>
          <a:xfrm>
            <a:off x="1813475" y="4097963"/>
            <a:ext cx="4902600" cy="6156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Roboto"/>
              <a:buChar char="●"/>
            </a:pPr>
            <a:r>
              <a:rPr lang="en">
                <a:latin typeface="Roboto"/>
                <a:ea typeface="Roboto"/>
                <a:cs typeface="Roboto"/>
                <a:sym typeface="Roboto"/>
              </a:rPr>
              <a:t>Frontend</a:t>
            </a:r>
            <a:r>
              <a:rPr lang="en">
                <a:latin typeface="Roboto"/>
                <a:ea typeface="Roboto"/>
                <a:cs typeface="Roboto"/>
                <a:sym typeface="Roboto"/>
              </a:rPr>
              <a:t> using HTML, CSS, Bootstrap</a:t>
            </a:r>
            <a:endParaRPr>
              <a:latin typeface="Roboto"/>
              <a:ea typeface="Roboto"/>
              <a:cs typeface="Roboto"/>
              <a:sym typeface="Roboto"/>
            </a:endParaRPr>
          </a:p>
          <a:p>
            <a:pPr indent="-317500" lvl="0" marL="457200" rtl="0" algn="l">
              <a:spcBef>
                <a:spcPts val="0"/>
              </a:spcBef>
              <a:spcAft>
                <a:spcPts val="0"/>
              </a:spcAft>
              <a:buSzPts val="1400"/>
              <a:buFont typeface="Roboto"/>
              <a:buChar char="●"/>
            </a:pPr>
            <a:r>
              <a:rPr lang="en">
                <a:latin typeface="Roboto"/>
                <a:ea typeface="Roboto"/>
                <a:cs typeface="Roboto"/>
                <a:sym typeface="Roboto"/>
              </a:rPr>
              <a:t>Backend using NodeJS and MongoDB</a:t>
            </a:r>
            <a:endParaRPr>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C3EBEF"/>
            </a:gs>
            <a:gs pos="100000">
              <a:srgbClr val="70A4D5"/>
            </a:gs>
          </a:gsLst>
          <a:lin ang="5400012" scaled="0"/>
        </a:gradFill>
      </p:bgPr>
    </p:bg>
    <p:spTree>
      <p:nvGrpSpPr>
        <p:cNvPr id="365" name="Shape 365"/>
        <p:cNvGrpSpPr/>
        <p:nvPr/>
      </p:nvGrpSpPr>
      <p:grpSpPr>
        <a:xfrm>
          <a:off x="0" y="0"/>
          <a:ext cx="0" cy="0"/>
          <a:chOff x="0" y="0"/>
          <a:chExt cx="0" cy="0"/>
        </a:xfrm>
      </p:grpSpPr>
      <p:sp>
        <p:nvSpPr>
          <p:cNvPr id="366" name="Google Shape;366;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1200"/>
              </a:spcAft>
              <a:buSzPts val="990"/>
              <a:buNone/>
            </a:pPr>
            <a:r>
              <a:rPr lang="en" sz="3120">
                <a:solidFill>
                  <a:schemeClr val="dk2"/>
                </a:solidFill>
                <a:latin typeface="Fira Sans Extra Condensed ExtraBold"/>
                <a:ea typeface="Fira Sans Extra Condensed ExtraBold"/>
                <a:cs typeface="Fira Sans Extra Condensed ExtraBold"/>
                <a:sym typeface="Fira Sans Extra Condensed ExtraBold"/>
              </a:rPr>
              <a:t>Work Description</a:t>
            </a:r>
            <a:endParaRPr sz="4020">
              <a:latin typeface="Fira Sans Extra Condensed ExtraBold"/>
              <a:ea typeface="Fira Sans Extra Condensed ExtraBold"/>
              <a:cs typeface="Fira Sans Extra Condensed ExtraBold"/>
              <a:sym typeface="Fira Sans Extra Condensed ExtraBold"/>
            </a:endParaRPr>
          </a:p>
        </p:txBody>
      </p:sp>
      <p:sp>
        <p:nvSpPr>
          <p:cNvPr id="367" name="Google Shape;367;p30"/>
          <p:cNvSpPr txBox="1"/>
          <p:nvPr>
            <p:ph idx="1" type="body"/>
          </p:nvPr>
        </p:nvSpPr>
        <p:spPr>
          <a:xfrm>
            <a:off x="311700" y="1152475"/>
            <a:ext cx="8520600" cy="3552900"/>
          </a:xfrm>
          <a:prstGeom prst="rect">
            <a:avLst/>
          </a:prstGeom>
        </p:spPr>
        <p:txBody>
          <a:bodyPr anchorCtr="0" anchor="t" bIns="91425" lIns="91425" spcFirstLastPara="1" rIns="91425" wrap="square" tIns="91425">
            <a:normAutofit fontScale="55000" lnSpcReduction="10000"/>
          </a:bodyPr>
          <a:lstStyle/>
          <a:p>
            <a:pPr indent="-335121" lvl="0" marL="457200" rtl="0" algn="l">
              <a:spcBef>
                <a:spcPts val="0"/>
              </a:spcBef>
              <a:spcAft>
                <a:spcPts val="0"/>
              </a:spcAft>
              <a:buSzPct val="100000"/>
              <a:buChar char="●"/>
            </a:pPr>
            <a:r>
              <a:rPr b="1" lang="en" sz="3050"/>
              <a:t>FRONTEND</a:t>
            </a:r>
            <a:r>
              <a:rPr lang="en" sz="3050"/>
              <a:t>: For this </a:t>
            </a:r>
            <a:r>
              <a:rPr lang="en" sz="3050"/>
              <a:t>we made templates for login, registration and home page form. These templates are designed using bootstrap, HTML ,CSS and javascript.</a:t>
            </a:r>
            <a:endParaRPr sz="3050"/>
          </a:p>
          <a:p>
            <a:pPr indent="-335121" lvl="0" marL="457200" rtl="0" algn="l">
              <a:spcBef>
                <a:spcPts val="0"/>
              </a:spcBef>
              <a:spcAft>
                <a:spcPts val="0"/>
              </a:spcAft>
              <a:buSzPct val="100000"/>
              <a:buChar char="●"/>
            </a:pPr>
            <a:r>
              <a:rPr b="1" lang="en" sz="3050"/>
              <a:t>BACKEND</a:t>
            </a:r>
            <a:r>
              <a:rPr lang="en" sz="3050"/>
              <a:t>: We used NodeJS (javascript framework used for server-side programming) as a backend. For database management we used Mongodb. </a:t>
            </a:r>
            <a:endParaRPr sz="3050"/>
          </a:p>
          <a:p>
            <a:pPr indent="-335121" lvl="0" marL="457200" rtl="0" algn="l">
              <a:spcBef>
                <a:spcPts val="0"/>
              </a:spcBef>
              <a:spcAft>
                <a:spcPts val="0"/>
              </a:spcAft>
              <a:buSzPct val="100000"/>
              <a:buChar char="●"/>
            </a:pPr>
            <a:r>
              <a:rPr lang="en" sz="3050"/>
              <a:t>Then we connect mongodb to the NodeJS for creating database.</a:t>
            </a:r>
            <a:endParaRPr sz="3050"/>
          </a:p>
          <a:p>
            <a:pPr indent="-335121" lvl="0" marL="457200" rtl="0" algn="l">
              <a:spcBef>
                <a:spcPts val="0"/>
              </a:spcBef>
              <a:spcAft>
                <a:spcPts val="0"/>
              </a:spcAft>
              <a:buSzPct val="100000"/>
              <a:buChar char="●"/>
            </a:pPr>
            <a:r>
              <a:rPr lang="en" sz="3050"/>
              <a:t>After this we install some NodeJS dependencies which are helpful for our project.</a:t>
            </a:r>
            <a:endParaRPr sz="3050"/>
          </a:p>
          <a:p>
            <a:pPr indent="-335121" lvl="0" marL="457200" rtl="0" algn="l">
              <a:spcBef>
                <a:spcPts val="0"/>
              </a:spcBef>
              <a:spcAft>
                <a:spcPts val="0"/>
              </a:spcAft>
              <a:buSzPct val="100000"/>
              <a:buChar char="●"/>
            </a:pPr>
            <a:r>
              <a:rPr lang="en" sz="3050"/>
              <a:t>We made a javascript file in which we wrote the whole backend code.</a:t>
            </a:r>
            <a:endParaRPr sz="3050"/>
          </a:p>
          <a:p>
            <a:pPr indent="-335121" lvl="0" marL="457200" rtl="0" algn="l">
              <a:spcBef>
                <a:spcPts val="0"/>
              </a:spcBef>
              <a:spcAft>
                <a:spcPts val="0"/>
              </a:spcAft>
              <a:buSzPct val="100000"/>
              <a:buChar char="●"/>
            </a:pPr>
            <a:r>
              <a:rPr lang="en" sz="3050"/>
              <a:t>Inside backend we connected our website to host and port. We took information from the registration form in a collection of our database using backend. Sessions for booking is also sent on frontend using nodejs.</a:t>
            </a:r>
            <a:endParaRPr sz="3050"/>
          </a:p>
          <a:p>
            <a:pPr indent="-335121" lvl="0" marL="457200" rtl="0" algn="l">
              <a:spcBef>
                <a:spcPts val="0"/>
              </a:spcBef>
              <a:spcAft>
                <a:spcPts val="0"/>
              </a:spcAft>
              <a:buSzPct val="100000"/>
              <a:buChar char="●"/>
            </a:pPr>
            <a:r>
              <a:rPr lang="en" sz="3050"/>
              <a:t>For rendering different pages we use backend.</a:t>
            </a:r>
            <a:endParaRPr sz="3050"/>
          </a:p>
          <a:p>
            <a:pPr indent="0" lvl="0" marL="0" rtl="0" algn="l">
              <a:spcBef>
                <a:spcPts val="1200"/>
              </a:spcBef>
              <a:spcAft>
                <a:spcPts val="120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31"/>
          <p:cNvSpPr txBox="1"/>
          <p:nvPr>
            <p:ph type="title"/>
          </p:nvPr>
        </p:nvSpPr>
        <p:spPr>
          <a:xfrm>
            <a:off x="268100" y="172600"/>
            <a:ext cx="8520600" cy="5727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1200"/>
              </a:spcAft>
              <a:buSzPts val="990"/>
              <a:buNone/>
            </a:pPr>
            <a:r>
              <a:rPr b="1" lang="en" sz="2620">
                <a:solidFill>
                  <a:srgbClr val="3F2DA5"/>
                </a:solidFill>
              </a:rPr>
              <a:t>Overview to the final result</a:t>
            </a:r>
            <a:endParaRPr b="1" sz="3520">
              <a:solidFill>
                <a:srgbClr val="3F2DA5"/>
              </a:solidFill>
            </a:endParaRPr>
          </a:p>
        </p:txBody>
      </p:sp>
      <p:sp>
        <p:nvSpPr>
          <p:cNvPr id="373" name="Google Shape;373;p3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374" name="Google Shape;374;p31"/>
          <p:cNvPicPr preferRelativeResize="0"/>
          <p:nvPr/>
        </p:nvPicPr>
        <p:blipFill>
          <a:blip r:embed="rId3">
            <a:alphaModFix/>
          </a:blip>
          <a:stretch>
            <a:fillRect/>
          </a:stretch>
        </p:blipFill>
        <p:spPr>
          <a:xfrm>
            <a:off x="311700" y="859125"/>
            <a:ext cx="4105574" cy="2201225"/>
          </a:xfrm>
          <a:prstGeom prst="rect">
            <a:avLst/>
          </a:prstGeom>
          <a:noFill/>
          <a:ln>
            <a:noFill/>
          </a:ln>
        </p:spPr>
      </p:pic>
      <p:pic>
        <p:nvPicPr>
          <p:cNvPr id="375" name="Google Shape;375;p31"/>
          <p:cNvPicPr preferRelativeResize="0"/>
          <p:nvPr/>
        </p:nvPicPr>
        <p:blipFill>
          <a:blip r:embed="rId4">
            <a:alphaModFix/>
          </a:blip>
          <a:stretch>
            <a:fillRect/>
          </a:stretch>
        </p:blipFill>
        <p:spPr>
          <a:xfrm>
            <a:off x="311699" y="3060349"/>
            <a:ext cx="4105575" cy="1989950"/>
          </a:xfrm>
          <a:prstGeom prst="rect">
            <a:avLst/>
          </a:prstGeom>
          <a:noFill/>
          <a:ln>
            <a:noFill/>
          </a:ln>
        </p:spPr>
      </p:pic>
      <p:pic>
        <p:nvPicPr>
          <p:cNvPr id="376" name="Google Shape;376;p31"/>
          <p:cNvPicPr preferRelativeResize="0"/>
          <p:nvPr/>
        </p:nvPicPr>
        <p:blipFill>
          <a:blip r:embed="rId5">
            <a:alphaModFix/>
          </a:blip>
          <a:stretch>
            <a:fillRect/>
          </a:stretch>
        </p:blipFill>
        <p:spPr>
          <a:xfrm>
            <a:off x="4417275" y="3060350"/>
            <a:ext cx="4616549" cy="1989951"/>
          </a:xfrm>
          <a:prstGeom prst="rect">
            <a:avLst/>
          </a:prstGeom>
          <a:noFill/>
          <a:ln>
            <a:noFill/>
          </a:ln>
        </p:spPr>
      </p:pic>
      <p:pic>
        <p:nvPicPr>
          <p:cNvPr id="377" name="Google Shape;377;p31"/>
          <p:cNvPicPr preferRelativeResize="0"/>
          <p:nvPr/>
        </p:nvPicPr>
        <p:blipFill>
          <a:blip r:embed="rId6">
            <a:alphaModFix/>
          </a:blip>
          <a:stretch>
            <a:fillRect/>
          </a:stretch>
        </p:blipFill>
        <p:spPr>
          <a:xfrm>
            <a:off x="4417275" y="801950"/>
            <a:ext cx="4616549" cy="22584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3EBEF"/>
        </a:solidFill>
      </p:bgPr>
    </p:bg>
    <p:spTree>
      <p:nvGrpSpPr>
        <p:cNvPr id="381" name="Shape 381"/>
        <p:cNvGrpSpPr/>
        <p:nvPr/>
      </p:nvGrpSpPr>
      <p:grpSpPr>
        <a:xfrm>
          <a:off x="0" y="0"/>
          <a:ext cx="0" cy="0"/>
          <a:chOff x="0" y="0"/>
          <a:chExt cx="0" cy="0"/>
        </a:xfrm>
      </p:grpSpPr>
      <p:sp>
        <p:nvSpPr>
          <p:cNvPr id="382" name="Google Shape;382;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lnSpc>
                <a:spcPct val="115000"/>
              </a:lnSpc>
              <a:spcBef>
                <a:spcPts val="0"/>
              </a:spcBef>
              <a:spcAft>
                <a:spcPts val="0"/>
              </a:spcAft>
              <a:buNone/>
            </a:pPr>
            <a:r>
              <a:rPr b="1" lang="en" sz="3244">
                <a:solidFill>
                  <a:srgbClr val="3F2DA5"/>
                </a:solidFill>
              </a:rPr>
              <a:t>Conclusion</a:t>
            </a:r>
            <a:endParaRPr b="1" sz="3244">
              <a:solidFill>
                <a:srgbClr val="3F2DA5"/>
              </a:solidFill>
            </a:endParaRPr>
          </a:p>
          <a:p>
            <a:pPr indent="0" lvl="0" marL="0" rtl="0" algn="l">
              <a:spcBef>
                <a:spcPts val="1200"/>
              </a:spcBef>
              <a:spcAft>
                <a:spcPts val="0"/>
              </a:spcAft>
              <a:buNone/>
            </a:pPr>
            <a:r>
              <a:t/>
            </a:r>
            <a:endParaRPr/>
          </a:p>
        </p:txBody>
      </p:sp>
      <p:sp>
        <p:nvSpPr>
          <p:cNvPr id="383" name="Google Shape;383;p32"/>
          <p:cNvSpPr txBox="1"/>
          <p:nvPr>
            <p:ph idx="1" type="body"/>
          </p:nvPr>
        </p:nvSpPr>
        <p:spPr>
          <a:xfrm>
            <a:off x="311700" y="1152475"/>
            <a:ext cx="8520600" cy="3535800"/>
          </a:xfrm>
          <a:prstGeom prst="rect">
            <a:avLst/>
          </a:prstGeom>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600">
                <a:solidFill>
                  <a:schemeClr val="dk1"/>
                </a:solidFill>
              </a:rPr>
              <a:t>Making a database system with an interactive interface is challenging for new learners. While working on this project we faced many challenges and obstacles but we learnt the valuable lesson of teamwork and successfully created a </a:t>
            </a:r>
            <a:r>
              <a:rPr lang="en" sz="1600">
                <a:solidFill>
                  <a:schemeClr val="dk1"/>
                </a:solidFill>
              </a:rPr>
              <a:t>functional</a:t>
            </a:r>
            <a:r>
              <a:rPr lang="en" sz="1600">
                <a:solidFill>
                  <a:schemeClr val="dk1"/>
                </a:solidFill>
              </a:rPr>
              <a:t> website with connected </a:t>
            </a:r>
            <a:r>
              <a:rPr lang="en" sz="1600">
                <a:solidFill>
                  <a:schemeClr val="dk1"/>
                </a:solidFill>
              </a:rPr>
              <a:t>database</a:t>
            </a:r>
            <a:r>
              <a:rPr lang="en" sz="1600">
                <a:solidFill>
                  <a:schemeClr val="dk1"/>
                </a:solidFill>
              </a:rPr>
              <a:t>. The course of CS 207 helped a lot in this regard . It’s easy to lose track of progress in a big project but we kept documenting our progress. Here we managed to work effectively and efficiently and helped our teammates out in time of need. That’s how we moulded the counselling session booking system to the final version. </a:t>
            </a:r>
            <a:endParaRPr sz="1600">
              <a:solidFill>
                <a:schemeClr val="dk1"/>
              </a:solidFill>
            </a:endParaRPr>
          </a:p>
          <a:p>
            <a:pPr indent="0" lvl="0" marL="0" rtl="0" algn="ctr">
              <a:spcBef>
                <a:spcPts val="0"/>
              </a:spcBef>
              <a:spcAft>
                <a:spcPts val="0"/>
              </a:spcAft>
              <a:buNone/>
            </a:pPr>
            <a:r>
              <a:t/>
            </a:r>
            <a:endParaRPr sz="1600">
              <a:solidFill>
                <a:schemeClr val="dk1"/>
              </a:solidFill>
            </a:endParaRPr>
          </a:p>
          <a:p>
            <a:pPr indent="0" lvl="0" marL="0" rtl="0" algn="ctr">
              <a:spcBef>
                <a:spcPts val="0"/>
              </a:spcBef>
              <a:spcAft>
                <a:spcPts val="0"/>
              </a:spcAft>
              <a:buClr>
                <a:schemeClr val="dk1"/>
              </a:buClr>
              <a:buSzPts val="1100"/>
              <a:buFont typeface="Arial"/>
              <a:buNone/>
            </a:pPr>
            <a:r>
              <a:rPr lang="en" sz="1600">
                <a:solidFill>
                  <a:schemeClr val="dk1"/>
                </a:solidFill>
              </a:rPr>
              <a:t>We would like to thank Varun Dutt sir, Aadhar Gupta sir, our project mentor Hemant and various other TA’s who helped us throughout this course and helped us understand various frameworks and tools effectively. We hope our work can compete with the best of session booking systems out there if not more efficiently.</a:t>
            </a:r>
            <a:endParaRPr sz="1600">
              <a:solidFill>
                <a:schemeClr val="dk1"/>
              </a:solidFill>
            </a:endParaRPr>
          </a:p>
          <a:p>
            <a:pPr indent="0" lvl="0" marL="0" rtl="0" algn="l">
              <a:spcBef>
                <a:spcPts val="0"/>
              </a:spcBef>
              <a:spcAft>
                <a:spcPts val="120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 name="Shape 387"/>
        <p:cNvGrpSpPr/>
        <p:nvPr/>
      </p:nvGrpSpPr>
      <p:grpSpPr>
        <a:xfrm>
          <a:off x="0" y="0"/>
          <a:ext cx="0" cy="0"/>
          <a:chOff x="0" y="0"/>
          <a:chExt cx="0" cy="0"/>
        </a:xfrm>
      </p:grpSpPr>
      <p:sp>
        <p:nvSpPr>
          <p:cNvPr id="388" name="Google Shape;388;p33"/>
          <p:cNvSpPr txBox="1"/>
          <p:nvPr/>
        </p:nvSpPr>
        <p:spPr>
          <a:xfrm>
            <a:off x="4173175" y="1574751"/>
            <a:ext cx="4338600" cy="371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lt1"/>
                </a:solidFill>
                <a:latin typeface="Roboto"/>
                <a:ea typeface="Roboto"/>
                <a:cs typeface="Roboto"/>
                <a:sym typeface="Roboto"/>
              </a:rPr>
              <a:t>Mercury is the closest planet to the Sun and the smallest</a:t>
            </a:r>
            <a:endParaRPr sz="1200">
              <a:solidFill>
                <a:schemeClr val="lt1"/>
              </a:solidFill>
              <a:latin typeface="Roboto"/>
              <a:ea typeface="Roboto"/>
              <a:cs typeface="Roboto"/>
              <a:sym typeface="Roboto"/>
            </a:endParaRPr>
          </a:p>
        </p:txBody>
      </p:sp>
      <p:sp>
        <p:nvSpPr>
          <p:cNvPr id="389" name="Google Shape;389;p33"/>
          <p:cNvSpPr txBox="1"/>
          <p:nvPr/>
        </p:nvSpPr>
        <p:spPr>
          <a:xfrm>
            <a:off x="4173175" y="3136246"/>
            <a:ext cx="4338600" cy="371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lt1"/>
                </a:solidFill>
                <a:latin typeface="Roboto"/>
                <a:ea typeface="Roboto"/>
                <a:cs typeface="Roboto"/>
                <a:sym typeface="Roboto"/>
              </a:rPr>
              <a:t>Saturn is composed mostly of hydrogen and helium</a:t>
            </a:r>
            <a:endParaRPr sz="1200">
              <a:solidFill>
                <a:schemeClr val="lt1"/>
              </a:solidFill>
              <a:latin typeface="Roboto"/>
              <a:ea typeface="Roboto"/>
              <a:cs typeface="Roboto"/>
              <a:sym typeface="Roboto"/>
            </a:endParaRPr>
          </a:p>
        </p:txBody>
      </p:sp>
      <p:grpSp>
        <p:nvGrpSpPr>
          <p:cNvPr id="390" name="Google Shape;390;p33"/>
          <p:cNvGrpSpPr/>
          <p:nvPr/>
        </p:nvGrpSpPr>
        <p:grpSpPr>
          <a:xfrm>
            <a:off x="3730686" y="2481451"/>
            <a:ext cx="330251" cy="148106"/>
            <a:chOff x="1874232" y="4358951"/>
            <a:chExt cx="330251" cy="148106"/>
          </a:xfrm>
        </p:grpSpPr>
        <p:sp>
          <p:nvSpPr>
            <p:cNvPr id="391" name="Google Shape;391;p33"/>
            <p:cNvSpPr/>
            <p:nvPr/>
          </p:nvSpPr>
          <p:spPr>
            <a:xfrm>
              <a:off x="1874232" y="4358951"/>
              <a:ext cx="148511" cy="147903"/>
            </a:xfrm>
            <a:custGeom>
              <a:rect b="b" l="l" r="r" t="t"/>
              <a:pathLst>
                <a:path extrusionOk="0" h="730" w="733">
                  <a:moveTo>
                    <a:pt x="366" y="1"/>
                  </a:moveTo>
                  <a:cubicBezTo>
                    <a:pt x="164" y="1"/>
                    <a:pt x="1" y="163"/>
                    <a:pt x="1" y="365"/>
                  </a:cubicBezTo>
                  <a:cubicBezTo>
                    <a:pt x="1" y="565"/>
                    <a:pt x="164" y="730"/>
                    <a:pt x="365" y="730"/>
                  </a:cubicBezTo>
                  <a:lnTo>
                    <a:pt x="732" y="730"/>
                  </a:lnTo>
                  <a:lnTo>
                    <a:pt x="73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3"/>
            <p:cNvSpPr/>
            <p:nvPr/>
          </p:nvSpPr>
          <p:spPr>
            <a:xfrm>
              <a:off x="2055971" y="4359154"/>
              <a:ext cx="148511" cy="147903"/>
            </a:xfrm>
            <a:custGeom>
              <a:rect b="b" l="l" r="r" t="t"/>
              <a:pathLst>
                <a:path extrusionOk="0" h="730" w="733">
                  <a:moveTo>
                    <a:pt x="1" y="0"/>
                  </a:moveTo>
                  <a:lnTo>
                    <a:pt x="0" y="729"/>
                  </a:lnTo>
                  <a:lnTo>
                    <a:pt x="368" y="729"/>
                  </a:lnTo>
                  <a:cubicBezTo>
                    <a:pt x="569" y="729"/>
                    <a:pt x="732" y="567"/>
                    <a:pt x="733" y="365"/>
                  </a:cubicBezTo>
                  <a:cubicBezTo>
                    <a:pt x="733" y="164"/>
                    <a:pt x="570" y="0"/>
                    <a:pt x="3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 name="Google Shape;393;p33"/>
          <p:cNvGrpSpPr/>
          <p:nvPr/>
        </p:nvGrpSpPr>
        <p:grpSpPr>
          <a:xfrm>
            <a:off x="457225" y="1091475"/>
            <a:ext cx="8229556" cy="2847749"/>
            <a:chOff x="457200" y="1512925"/>
            <a:chExt cx="8229556" cy="2847749"/>
          </a:xfrm>
        </p:grpSpPr>
        <p:grpSp>
          <p:nvGrpSpPr>
            <p:cNvPr id="394" name="Google Shape;394;p33"/>
            <p:cNvGrpSpPr/>
            <p:nvPr/>
          </p:nvGrpSpPr>
          <p:grpSpPr>
            <a:xfrm>
              <a:off x="457200" y="1512925"/>
              <a:ext cx="3588438" cy="2847740"/>
              <a:chOff x="457200" y="1512925"/>
              <a:chExt cx="3588438" cy="2847740"/>
            </a:xfrm>
          </p:grpSpPr>
          <p:grpSp>
            <p:nvGrpSpPr>
              <p:cNvPr id="395" name="Google Shape;395;p33"/>
              <p:cNvGrpSpPr/>
              <p:nvPr/>
            </p:nvGrpSpPr>
            <p:grpSpPr>
              <a:xfrm>
                <a:off x="457200" y="1512925"/>
                <a:ext cx="3588438" cy="2847740"/>
                <a:chOff x="457200" y="1512925"/>
                <a:chExt cx="3588438" cy="2847740"/>
              </a:xfrm>
            </p:grpSpPr>
            <p:sp>
              <p:nvSpPr>
                <p:cNvPr id="396" name="Google Shape;396;p33"/>
                <p:cNvSpPr/>
                <p:nvPr/>
              </p:nvSpPr>
              <p:spPr>
                <a:xfrm>
                  <a:off x="1197898" y="1512925"/>
                  <a:ext cx="2847740" cy="2847740"/>
                </a:xfrm>
                <a:custGeom>
                  <a:rect b="b" l="l" r="r" t="t"/>
                  <a:pathLst>
                    <a:path extrusionOk="0" h="33771" w="33771">
                      <a:moveTo>
                        <a:pt x="16885" y="1"/>
                      </a:moveTo>
                      <a:cubicBezTo>
                        <a:pt x="7560" y="1"/>
                        <a:pt x="1" y="7561"/>
                        <a:pt x="1" y="16886"/>
                      </a:cubicBezTo>
                      <a:cubicBezTo>
                        <a:pt x="1" y="26211"/>
                        <a:pt x="7560" y="33770"/>
                        <a:pt x="16885" y="33770"/>
                      </a:cubicBezTo>
                      <a:cubicBezTo>
                        <a:pt x="26211" y="33770"/>
                        <a:pt x="33771" y="26211"/>
                        <a:pt x="33771" y="16886"/>
                      </a:cubicBezTo>
                      <a:cubicBezTo>
                        <a:pt x="33771" y="7561"/>
                        <a:pt x="26211" y="1"/>
                        <a:pt x="16885"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3"/>
                <p:cNvSpPr/>
                <p:nvPr/>
              </p:nvSpPr>
              <p:spPr>
                <a:xfrm>
                  <a:off x="457200" y="1718168"/>
                  <a:ext cx="2955423" cy="2289086"/>
                </a:xfrm>
                <a:custGeom>
                  <a:rect b="b" l="l" r="r" t="t"/>
                  <a:pathLst>
                    <a:path extrusionOk="0" h="27146" w="35048">
                      <a:moveTo>
                        <a:pt x="26231" y="1"/>
                      </a:moveTo>
                      <a:cubicBezTo>
                        <a:pt x="26193" y="1"/>
                        <a:pt x="26155" y="3"/>
                        <a:pt x="26116" y="9"/>
                      </a:cubicBezTo>
                      <a:cubicBezTo>
                        <a:pt x="24558" y="241"/>
                        <a:pt x="24160" y="7049"/>
                        <a:pt x="22265" y="7912"/>
                      </a:cubicBezTo>
                      <a:cubicBezTo>
                        <a:pt x="20373" y="8775"/>
                        <a:pt x="14895" y="14418"/>
                        <a:pt x="14895" y="14418"/>
                      </a:cubicBezTo>
                      <a:lnTo>
                        <a:pt x="0" y="14418"/>
                      </a:lnTo>
                      <a:lnTo>
                        <a:pt x="0" y="25511"/>
                      </a:lnTo>
                      <a:lnTo>
                        <a:pt x="15561" y="25640"/>
                      </a:lnTo>
                      <a:lnTo>
                        <a:pt x="20140" y="26901"/>
                      </a:lnTo>
                      <a:cubicBezTo>
                        <a:pt x="20140" y="26901"/>
                        <a:pt x="21861" y="27145"/>
                        <a:pt x="23940" y="27145"/>
                      </a:cubicBezTo>
                      <a:cubicBezTo>
                        <a:pt x="25375" y="27145"/>
                        <a:pt x="26981" y="27029"/>
                        <a:pt x="28309" y="26635"/>
                      </a:cubicBezTo>
                      <a:cubicBezTo>
                        <a:pt x="31562" y="25671"/>
                        <a:pt x="30433" y="23315"/>
                        <a:pt x="30433" y="23315"/>
                      </a:cubicBezTo>
                      <a:cubicBezTo>
                        <a:pt x="33586" y="22254"/>
                        <a:pt x="31895" y="19796"/>
                        <a:pt x="31895" y="19796"/>
                      </a:cubicBezTo>
                      <a:cubicBezTo>
                        <a:pt x="33887" y="18836"/>
                        <a:pt x="32358" y="16013"/>
                        <a:pt x="32358" y="16013"/>
                      </a:cubicBezTo>
                      <a:cubicBezTo>
                        <a:pt x="35048" y="13788"/>
                        <a:pt x="32092" y="11961"/>
                        <a:pt x="32092" y="11961"/>
                      </a:cubicBezTo>
                      <a:cubicBezTo>
                        <a:pt x="32092" y="11961"/>
                        <a:pt x="30499" y="12050"/>
                        <a:pt x="28868" y="12050"/>
                      </a:cubicBezTo>
                      <a:cubicBezTo>
                        <a:pt x="27834" y="12050"/>
                        <a:pt x="26784" y="12014"/>
                        <a:pt x="26116" y="11896"/>
                      </a:cubicBezTo>
                      <a:cubicBezTo>
                        <a:pt x="24539" y="11617"/>
                        <a:pt x="25585" y="10169"/>
                        <a:pt x="26980" y="7213"/>
                      </a:cubicBezTo>
                      <a:cubicBezTo>
                        <a:pt x="28339" y="4334"/>
                        <a:pt x="27712" y="1"/>
                        <a:pt x="26231" y="1"/>
                      </a:cubicBezTo>
                      <a:close/>
                    </a:path>
                  </a:pathLst>
                </a:custGeom>
                <a:solidFill>
                  <a:srgbClr val="F0B7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8" name="Google Shape;398;p33"/>
              <p:cNvSpPr/>
              <p:nvPr/>
            </p:nvSpPr>
            <p:spPr>
              <a:xfrm>
                <a:off x="2480207" y="2721279"/>
                <a:ext cx="705547" cy="1150024"/>
              </a:xfrm>
              <a:custGeom>
                <a:rect b="b" l="l" r="r" t="t"/>
                <a:pathLst>
                  <a:path extrusionOk="0" h="13638" w="8367">
                    <a:moveTo>
                      <a:pt x="2125" y="0"/>
                    </a:moveTo>
                    <a:cubicBezTo>
                      <a:pt x="2125" y="0"/>
                      <a:pt x="644" y="2060"/>
                      <a:pt x="507" y="2592"/>
                    </a:cubicBezTo>
                    <a:cubicBezTo>
                      <a:pt x="411" y="2971"/>
                      <a:pt x="570" y="3363"/>
                      <a:pt x="831" y="3638"/>
                    </a:cubicBezTo>
                    <a:cubicBezTo>
                      <a:pt x="1115" y="3940"/>
                      <a:pt x="1513" y="4093"/>
                      <a:pt x="1904" y="4204"/>
                    </a:cubicBezTo>
                    <a:cubicBezTo>
                      <a:pt x="1983" y="4226"/>
                      <a:pt x="2062" y="4246"/>
                      <a:pt x="2141" y="4264"/>
                    </a:cubicBezTo>
                    <a:lnTo>
                      <a:pt x="1957" y="4532"/>
                    </a:lnTo>
                    <a:cubicBezTo>
                      <a:pt x="1622" y="4652"/>
                      <a:pt x="1311" y="4838"/>
                      <a:pt x="1046" y="5076"/>
                    </a:cubicBezTo>
                    <a:cubicBezTo>
                      <a:pt x="727" y="5365"/>
                      <a:pt x="391" y="5771"/>
                      <a:pt x="346" y="6216"/>
                    </a:cubicBezTo>
                    <a:cubicBezTo>
                      <a:pt x="301" y="6650"/>
                      <a:pt x="555" y="7056"/>
                      <a:pt x="905" y="7296"/>
                    </a:cubicBezTo>
                    <a:cubicBezTo>
                      <a:pt x="1051" y="7396"/>
                      <a:pt x="1209" y="7466"/>
                      <a:pt x="1374" y="7518"/>
                    </a:cubicBezTo>
                    <a:cubicBezTo>
                      <a:pt x="966" y="7671"/>
                      <a:pt x="603" y="7943"/>
                      <a:pt x="358" y="8314"/>
                    </a:cubicBezTo>
                    <a:cubicBezTo>
                      <a:pt x="132" y="8657"/>
                      <a:pt x="0" y="9086"/>
                      <a:pt x="65" y="9498"/>
                    </a:cubicBezTo>
                    <a:cubicBezTo>
                      <a:pt x="129" y="9908"/>
                      <a:pt x="376" y="10222"/>
                      <a:pt x="723" y="10437"/>
                    </a:cubicBezTo>
                    <a:cubicBezTo>
                      <a:pt x="774" y="10468"/>
                      <a:pt x="827" y="10497"/>
                      <a:pt x="881" y="10525"/>
                    </a:cubicBezTo>
                    <a:lnTo>
                      <a:pt x="766" y="10755"/>
                    </a:lnTo>
                    <a:cubicBezTo>
                      <a:pt x="755" y="10759"/>
                      <a:pt x="745" y="10762"/>
                      <a:pt x="735" y="10766"/>
                    </a:cubicBezTo>
                    <a:cubicBezTo>
                      <a:pt x="313" y="10929"/>
                      <a:pt x="134" y="11340"/>
                      <a:pt x="188" y="11773"/>
                    </a:cubicBezTo>
                    <a:cubicBezTo>
                      <a:pt x="265" y="12392"/>
                      <a:pt x="664" y="12926"/>
                      <a:pt x="1190" y="13242"/>
                    </a:cubicBezTo>
                    <a:cubicBezTo>
                      <a:pt x="1450" y="13518"/>
                      <a:pt x="1857" y="13637"/>
                      <a:pt x="2113" y="13637"/>
                    </a:cubicBezTo>
                    <a:cubicBezTo>
                      <a:pt x="2418" y="13637"/>
                      <a:pt x="2507" y="13467"/>
                      <a:pt x="1871" y="13190"/>
                    </a:cubicBezTo>
                    <a:cubicBezTo>
                      <a:pt x="1849" y="13156"/>
                      <a:pt x="1815" y="13128"/>
                      <a:pt x="1766" y="13114"/>
                    </a:cubicBezTo>
                    <a:cubicBezTo>
                      <a:pt x="1174" y="12942"/>
                      <a:pt x="645" y="12403"/>
                      <a:pt x="549" y="11781"/>
                    </a:cubicBezTo>
                    <a:cubicBezTo>
                      <a:pt x="526" y="11626"/>
                      <a:pt x="524" y="11456"/>
                      <a:pt x="601" y="11315"/>
                    </a:cubicBezTo>
                    <a:cubicBezTo>
                      <a:pt x="676" y="11174"/>
                      <a:pt x="820" y="11106"/>
                      <a:pt x="968" y="11068"/>
                    </a:cubicBezTo>
                    <a:cubicBezTo>
                      <a:pt x="1039" y="11049"/>
                      <a:pt x="1113" y="11037"/>
                      <a:pt x="1188" y="11029"/>
                    </a:cubicBezTo>
                    <a:lnTo>
                      <a:pt x="6442" y="11419"/>
                    </a:lnTo>
                    <a:lnTo>
                      <a:pt x="6442" y="11419"/>
                    </a:lnTo>
                    <a:lnTo>
                      <a:pt x="1047" y="10193"/>
                    </a:lnTo>
                    <a:lnTo>
                      <a:pt x="1039" y="10208"/>
                    </a:lnTo>
                    <a:cubicBezTo>
                      <a:pt x="982" y="10177"/>
                      <a:pt x="927" y="10146"/>
                      <a:pt x="875" y="10112"/>
                    </a:cubicBezTo>
                    <a:cubicBezTo>
                      <a:pt x="492" y="9864"/>
                      <a:pt x="342" y="9460"/>
                      <a:pt x="438" y="9017"/>
                    </a:cubicBezTo>
                    <a:cubicBezTo>
                      <a:pt x="548" y="8516"/>
                      <a:pt x="916" y="8115"/>
                      <a:pt x="1372" y="7900"/>
                    </a:cubicBezTo>
                    <a:lnTo>
                      <a:pt x="7904" y="7900"/>
                    </a:lnTo>
                    <a:lnTo>
                      <a:pt x="2514" y="7340"/>
                    </a:lnTo>
                    <a:cubicBezTo>
                      <a:pt x="2492" y="7324"/>
                      <a:pt x="2463" y="7313"/>
                      <a:pt x="2427" y="7312"/>
                    </a:cubicBezTo>
                    <a:cubicBezTo>
                      <a:pt x="2008" y="7286"/>
                      <a:pt x="1560" y="7265"/>
                      <a:pt x="1187" y="7052"/>
                    </a:cubicBezTo>
                    <a:cubicBezTo>
                      <a:pt x="888" y="6883"/>
                      <a:pt x="635" y="6544"/>
                      <a:pt x="713" y="6186"/>
                    </a:cubicBezTo>
                    <a:cubicBezTo>
                      <a:pt x="789" y="5834"/>
                      <a:pt x="1081" y="5506"/>
                      <a:pt x="1352" y="5283"/>
                    </a:cubicBezTo>
                    <a:cubicBezTo>
                      <a:pt x="1574" y="5100"/>
                      <a:pt x="1824" y="4960"/>
                      <a:pt x="2093" y="4865"/>
                    </a:cubicBezTo>
                    <a:lnTo>
                      <a:pt x="8367" y="4117"/>
                    </a:lnTo>
                    <a:lnTo>
                      <a:pt x="3594" y="4117"/>
                    </a:lnTo>
                    <a:cubicBezTo>
                      <a:pt x="3564" y="4071"/>
                      <a:pt x="3513" y="4037"/>
                      <a:pt x="3444" y="4037"/>
                    </a:cubicBezTo>
                    <a:cubicBezTo>
                      <a:pt x="3442" y="4037"/>
                      <a:pt x="3440" y="4037"/>
                      <a:pt x="3439" y="4037"/>
                    </a:cubicBezTo>
                    <a:cubicBezTo>
                      <a:pt x="3396" y="4038"/>
                      <a:pt x="3354" y="4039"/>
                      <a:pt x="3312" y="4039"/>
                    </a:cubicBezTo>
                    <a:cubicBezTo>
                      <a:pt x="2849" y="4039"/>
                      <a:pt x="2389" y="3973"/>
                      <a:pt x="1943" y="3844"/>
                    </a:cubicBezTo>
                    <a:cubicBezTo>
                      <a:pt x="1532" y="3725"/>
                      <a:pt x="1068" y="3524"/>
                      <a:pt x="895" y="3099"/>
                    </a:cubicBezTo>
                    <a:cubicBezTo>
                      <a:pt x="728" y="2690"/>
                      <a:pt x="976" y="2331"/>
                      <a:pt x="1312" y="2107"/>
                    </a:cubicBezTo>
                    <a:cubicBezTo>
                      <a:pt x="1692" y="1853"/>
                      <a:pt x="2574" y="1525"/>
                      <a:pt x="2580" y="1521"/>
                    </a:cubicBezTo>
                    <a:lnTo>
                      <a:pt x="8101" y="65"/>
                    </a:lnTo>
                    <a:lnTo>
                      <a:pt x="8101" y="65"/>
                    </a:lnTo>
                    <a:cubicBezTo>
                      <a:pt x="8101" y="65"/>
                      <a:pt x="6392" y="181"/>
                      <a:pt x="4725" y="181"/>
                    </a:cubicBezTo>
                    <a:cubicBezTo>
                      <a:pt x="3713" y="181"/>
                      <a:pt x="2716" y="138"/>
                      <a:pt x="2125" y="0"/>
                    </a:cubicBezTo>
                    <a:close/>
                  </a:path>
                </a:pathLst>
              </a:custGeom>
              <a:solidFill>
                <a:srgbClr val="F18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9" name="Google Shape;399;p33"/>
            <p:cNvSpPr/>
            <p:nvPr/>
          </p:nvSpPr>
          <p:spPr>
            <a:xfrm>
              <a:off x="3585750" y="1512925"/>
              <a:ext cx="5101006" cy="2847749"/>
            </a:xfrm>
            <a:custGeom>
              <a:rect b="b" l="l" r="r" t="t"/>
              <a:pathLst>
                <a:path extrusionOk="0" h="6496" w="42124">
                  <a:moveTo>
                    <a:pt x="90" y="1"/>
                  </a:moveTo>
                  <a:cubicBezTo>
                    <a:pt x="41" y="1"/>
                    <a:pt x="0" y="41"/>
                    <a:pt x="0" y="90"/>
                  </a:cubicBezTo>
                  <a:lnTo>
                    <a:pt x="0" y="6405"/>
                  </a:lnTo>
                  <a:cubicBezTo>
                    <a:pt x="0" y="6455"/>
                    <a:pt x="41" y="6495"/>
                    <a:pt x="90" y="6495"/>
                  </a:cubicBezTo>
                  <a:lnTo>
                    <a:pt x="42035" y="6495"/>
                  </a:lnTo>
                  <a:cubicBezTo>
                    <a:pt x="42084" y="6495"/>
                    <a:pt x="42124" y="6455"/>
                    <a:pt x="42124" y="6405"/>
                  </a:cubicBezTo>
                  <a:lnTo>
                    <a:pt x="42124" y="90"/>
                  </a:lnTo>
                  <a:cubicBezTo>
                    <a:pt x="42124" y="41"/>
                    <a:pt x="42084" y="1"/>
                    <a:pt x="42035" y="1"/>
                  </a:cubicBezTo>
                  <a:close/>
                </a:path>
              </a:pathLst>
            </a:custGeom>
            <a:solidFill>
              <a:srgbClr val="6146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33"/>
            <p:cNvSpPr/>
            <p:nvPr/>
          </p:nvSpPr>
          <p:spPr>
            <a:xfrm>
              <a:off x="3585748" y="2293467"/>
              <a:ext cx="5101006" cy="494546"/>
            </a:xfrm>
            <a:custGeom>
              <a:rect b="b" l="l" r="r" t="t"/>
              <a:pathLst>
                <a:path extrusionOk="0" h="6495" w="42124">
                  <a:moveTo>
                    <a:pt x="90" y="0"/>
                  </a:moveTo>
                  <a:cubicBezTo>
                    <a:pt x="41" y="0"/>
                    <a:pt x="0" y="41"/>
                    <a:pt x="0" y="90"/>
                  </a:cubicBezTo>
                  <a:lnTo>
                    <a:pt x="0" y="6405"/>
                  </a:lnTo>
                  <a:cubicBezTo>
                    <a:pt x="0" y="6454"/>
                    <a:pt x="41" y="6494"/>
                    <a:pt x="90" y="6494"/>
                  </a:cubicBezTo>
                  <a:lnTo>
                    <a:pt x="42035" y="6494"/>
                  </a:lnTo>
                  <a:cubicBezTo>
                    <a:pt x="42084" y="6494"/>
                    <a:pt x="42124" y="6454"/>
                    <a:pt x="42124" y="6405"/>
                  </a:cubicBezTo>
                  <a:lnTo>
                    <a:pt x="42124" y="90"/>
                  </a:lnTo>
                  <a:cubicBezTo>
                    <a:pt x="42124" y="41"/>
                    <a:pt x="42084" y="0"/>
                    <a:pt x="42035" y="0"/>
                  </a:cubicBezTo>
                  <a:close/>
                </a:path>
              </a:pathLst>
            </a:custGeom>
            <a:solidFill>
              <a:srgbClr val="6146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33"/>
            <p:cNvSpPr/>
            <p:nvPr/>
          </p:nvSpPr>
          <p:spPr>
            <a:xfrm>
              <a:off x="3585748" y="3073932"/>
              <a:ext cx="5101006" cy="494546"/>
            </a:xfrm>
            <a:custGeom>
              <a:rect b="b" l="l" r="r" t="t"/>
              <a:pathLst>
                <a:path extrusionOk="0" h="6495" w="42124">
                  <a:moveTo>
                    <a:pt x="90" y="0"/>
                  </a:moveTo>
                  <a:cubicBezTo>
                    <a:pt x="41" y="0"/>
                    <a:pt x="0" y="40"/>
                    <a:pt x="0" y="89"/>
                  </a:cubicBezTo>
                  <a:lnTo>
                    <a:pt x="0" y="6405"/>
                  </a:lnTo>
                  <a:cubicBezTo>
                    <a:pt x="0" y="6455"/>
                    <a:pt x="41" y="6495"/>
                    <a:pt x="90" y="6495"/>
                  </a:cubicBezTo>
                  <a:lnTo>
                    <a:pt x="42035" y="6495"/>
                  </a:lnTo>
                  <a:cubicBezTo>
                    <a:pt x="42084" y="6495"/>
                    <a:pt x="42124" y="6455"/>
                    <a:pt x="42124" y="6405"/>
                  </a:cubicBezTo>
                  <a:lnTo>
                    <a:pt x="42124" y="89"/>
                  </a:lnTo>
                  <a:cubicBezTo>
                    <a:pt x="42124" y="40"/>
                    <a:pt x="42084" y="0"/>
                    <a:pt x="42035" y="0"/>
                  </a:cubicBezTo>
                  <a:close/>
                </a:path>
              </a:pathLst>
            </a:custGeom>
            <a:solidFill>
              <a:srgbClr val="6146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3"/>
            <p:cNvSpPr/>
            <p:nvPr/>
          </p:nvSpPr>
          <p:spPr>
            <a:xfrm>
              <a:off x="3585748" y="3854397"/>
              <a:ext cx="5101006" cy="494546"/>
            </a:xfrm>
            <a:custGeom>
              <a:rect b="b" l="l" r="r" t="t"/>
              <a:pathLst>
                <a:path extrusionOk="0" h="6495" w="42124">
                  <a:moveTo>
                    <a:pt x="90" y="0"/>
                  </a:moveTo>
                  <a:cubicBezTo>
                    <a:pt x="41" y="0"/>
                    <a:pt x="0" y="40"/>
                    <a:pt x="0" y="89"/>
                  </a:cubicBezTo>
                  <a:lnTo>
                    <a:pt x="0" y="6405"/>
                  </a:lnTo>
                  <a:cubicBezTo>
                    <a:pt x="0" y="6454"/>
                    <a:pt x="41" y="6495"/>
                    <a:pt x="90" y="6495"/>
                  </a:cubicBezTo>
                  <a:lnTo>
                    <a:pt x="42035" y="6495"/>
                  </a:lnTo>
                  <a:cubicBezTo>
                    <a:pt x="42084" y="6495"/>
                    <a:pt x="42124" y="6454"/>
                    <a:pt x="42124" y="6405"/>
                  </a:cubicBezTo>
                  <a:lnTo>
                    <a:pt x="42124" y="89"/>
                  </a:lnTo>
                  <a:cubicBezTo>
                    <a:pt x="42124" y="40"/>
                    <a:pt x="42084" y="0"/>
                    <a:pt x="42035" y="0"/>
                  </a:cubicBezTo>
                  <a:close/>
                </a:path>
              </a:pathLst>
            </a:custGeom>
            <a:solidFill>
              <a:srgbClr val="6146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3" name="Google Shape;403;p33"/>
          <p:cNvSpPr txBox="1"/>
          <p:nvPr/>
        </p:nvSpPr>
        <p:spPr>
          <a:xfrm>
            <a:off x="3587025" y="1651950"/>
            <a:ext cx="5005800" cy="2385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6200">
                <a:solidFill>
                  <a:schemeClr val="lt1"/>
                </a:solidFill>
                <a:latin typeface="Fira Sans Extra Condensed"/>
                <a:ea typeface="Fira Sans Extra Condensed"/>
                <a:cs typeface="Fira Sans Extra Condensed"/>
                <a:sym typeface="Fira Sans Extra Condensed"/>
              </a:rPr>
              <a:t>THANK YOU !</a:t>
            </a:r>
            <a:endParaRPr sz="6200">
              <a:solidFill>
                <a:schemeClr val="lt1"/>
              </a:solidFill>
              <a:latin typeface="Fira Sans Extra Condensed"/>
              <a:ea typeface="Fira Sans Extra Condensed"/>
              <a:cs typeface="Fira Sans Extra Condensed"/>
              <a:sym typeface="Fira Sans Extra Condensed"/>
            </a:endParaRPr>
          </a:p>
          <a:p>
            <a:pPr indent="0" lvl="0" marL="0" rtl="0" algn="ctr">
              <a:spcBef>
                <a:spcPts val="0"/>
              </a:spcBef>
              <a:spcAft>
                <a:spcPts val="0"/>
              </a:spcAft>
              <a:buNone/>
            </a:pPr>
            <a:r>
              <a:rPr lang="en" sz="4000">
                <a:solidFill>
                  <a:schemeClr val="lt1"/>
                </a:solidFill>
                <a:latin typeface="Fira Sans Extra Condensed"/>
                <a:ea typeface="Fira Sans Extra Condensed"/>
                <a:cs typeface="Fira Sans Extra Condensed"/>
                <a:sym typeface="Fira Sans Extra Condensed"/>
              </a:rPr>
              <a:t>ANY QUESTIONS ?</a:t>
            </a:r>
            <a:endParaRPr sz="4000">
              <a:solidFill>
                <a:schemeClr val="lt1"/>
              </a:solidFill>
              <a:latin typeface="Fira Sans Extra Condensed"/>
              <a:ea typeface="Fira Sans Extra Condensed"/>
              <a:cs typeface="Fira Sans Extra Condensed"/>
              <a:sym typeface="Fira Sans Extra Condensed"/>
            </a:endParaRPr>
          </a:p>
          <a:p>
            <a:pPr indent="0" lvl="0" marL="0" rtl="0" algn="ctr">
              <a:spcBef>
                <a:spcPts val="0"/>
              </a:spcBef>
              <a:spcAft>
                <a:spcPts val="0"/>
              </a:spcAft>
              <a:buNone/>
            </a:pPr>
            <a:r>
              <a:t/>
            </a:r>
            <a:endParaRPr sz="4100">
              <a:solidFill>
                <a:schemeClr val="lt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Mental Health Infographics by Slidesgo">
  <a:themeElements>
    <a:clrScheme name="Simple Light">
      <a:dk1>
        <a:srgbClr val="000000"/>
      </a:dk1>
      <a:lt1>
        <a:srgbClr val="FFFFFF"/>
      </a:lt1>
      <a:dk2>
        <a:srgbClr val="74D3DC"/>
      </a:dk2>
      <a:lt2>
        <a:srgbClr val="6146D9"/>
      </a:lt2>
      <a:accent1>
        <a:srgbClr val="C3EBEF"/>
      </a:accent1>
      <a:accent2>
        <a:srgbClr val="7E6CFB"/>
      </a:accent2>
      <a:accent3>
        <a:srgbClr val="77ADE6"/>
      </a:accent3>
      <a:accent4>
        <a:srgbClr val="70C2DF"/>
      </a:accent4>
      <a:accent5>
        <a:srgbClr val="3F2DA5"/>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